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279" r:id="rId17"/>
    <p:sldId id="280" r:id="rId18"/>
    <p:sldId id="263" r:id="rId19"/>
    <p:sldId id="290" r:id="rId20"/>
    <p:sldId id="259" r:id="rId21"/>
    <p:sldId id="282" r:id="rId22"/>
    <p:sldId id="260" r:id="rId23"/>
    <p:sldId id="283" r:id="rId24"/>
    <p:sldId id="284" r:id="rId25"/>
    <p:sldId id="287" r:id="rId26"/>
    <p:sldId id="291" r:id="rId27"/>
    <p:sldId id="264" r:id="rId28"/>
    <p:sldId id="288" r:id="rId29"/>
    <p:sldId id="285" r:id="rId30"/>
    <p:sldId id="286" r:id="rId31"/>
    <p:sldId id="266" r:id="rId32"/>
    <p:sldId id="296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8" autoAdjust="0"/>
    <p:restoredTop sz="94660"/>
  </p:normalViewPr>
  <p:slideViewPr>
    <p:cSldViewPr>
      <p:cViewPr>
        <p:scale>
          <a:sx n="94" d="100"/>
          <a:sy n="94" d="100"/>
        </p:scale>
        <p:origin x="-42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E06BF-AD1F-4F6D-B133-C5D0BEB926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2E83B-25C7-482B-AC14-8A46B4D98B5A}">
      <dgm:prSet phldrT="[Text]" custT="1"/>
      <dgm:spPr>
        <a:solidFill>
          <a:schemeClr val="bg1">
            <a:lumMod val="8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3200" b="1" dirty="0" smtClean="0"/>
            <a:t>SPV</a:t>
          </a:r>
          <a:endParaRPr lang="en-US" sz="3200" b="1" dirty="0"/>
        </a:p>
      </dgm:t>
    </dgm:pt>
    <dgm:pt modelId="{B82E428D-FF50-417F-ABF3-8DA39C56D9C3}" type="parTrans" cxnId="{10955042-603E-4761-A5DF-B70D625D6911}">
      <dgm:prSet/>
      <dgm:spPr/>
      <dgm:t>
        <a:bodyPr/>
        <a:lstStyle/>
        <a:p>
          <a:endParaRPr lang="en-US"/>
        </a:p>
      </dgm:t>
    </dgm:pt>
    <dgm:pt modelId="{06AA1B6A-C516-4981-A431-EA925C7C6625}" type="sibTrans" cxnId="{10955042-603E-4761-A5DF-B70D625D6911}">
      <dgm:prSet/>
      <dgm:spPr/>
      <dgm:t>
        <a:bodyPr/>
        <a:lstStyle/>
        <a:p>
          <a:endParaRPr lang="en-US"/>
        </a:p>
      </dgm:t>
    </dgm:pt>
    <dgm:pt modelId="{172708B8-917F-42D8-9A21-66659925D8C5}">
      <dgm:prSet phldrT="[Text]"/>
      <dgm:spPr/>
      <dgm:t>
        <a:bodyPr/>
        <a:lstStyle/>
        <a:p>
          <a:r>
            <a:rPr lang="en-US" smtClean="0"/>
            <a:t>Bên sử dụng: Bên tạo dòng tiền</a:t>
          </a:r>
          <a:endParaRPr lang="en-US" i="1" dirty="0"/>
        </a:p>
      </dgm:t>
    </dgm:pt>
    <dgm:pt modelId="{7AE46AB9-9470-43AF-9493-E8B8007891A1}" type="parTrans" cxnId="{3586460F-47DE-485E-AE51-504B0419F0F9}">
      <dgm:prSet/>
      <dgm:spPr/>
      <dgm:t>
        <a:bodyPr/>
        <a:lstStyle/>
        <a:p>
          <a:endParaRPr lang="en-US"/>
        </a:p>
      </dgm:t>
    </dgm:pt>
    <dgm:pt modelId="{DD5401D5-0D9B-4912-9C6E-835DAE6C9BA6}" type="sibTrans" cxnId="{3586460F-47DE-485E-AE51-504B0419F0F9}">
      <dgm:prSet/>
      <dgm:spPr/>
      <dgm:t>
        <a:bodyPr/>
        <a:lstStyle/>
        <a:p>
          <a:endParaRPr lang="en-US"/>
        </a:p>
      </dgm:t>
    </dgm:pt>
    <dgm:pt modelId="{9182C429-F790-4C88-87E2-381AC61E5D8A}">
      <dgm:prSet phldrT="[Text]"/>
      <dgm:spPr>
        <a:solidFill>
          <a:schemeClr val="accent6"/>
        </a:solidFill>
      </dgm:spPr>
      <dgm:t>
        <a:bodyPr/>
        <a:lstStyle/>
        <a:p>
          <a:r>
            <a:rPr lang="en-US" smtClean="0"/>
            <a:t>Thẩm quyền của Chính phủ: đảm bảo hoàn trả: doanh thu tối thiểu (IRR), quyền chuyển đổi</a:t>
          </a:r>
          <a:endParaRPr lang="en-US" i="1" dirty="0"/>
        </a:p>
      </dgm:t>
    </dgm:pt>
    <dgm:pt modelId="{017F6A72-134D-41CF-84A7-C891D8365CAD}" type="parTrans" cxnId="{17786D88-3DD3-4E6F-A285-BCB8476CC452}">
      <dgm:prSet/>
      <dgm:spPr/>
      <dgm:t>
        <a:bodyPr/>
        <a:lstStyle/>
        <a:p>
          <a:endParaRPr lang="en-US"/>
        </a:p>
      </dgm:t>
    </dgm:pt>
    <dgm:pt modelId="{2E751961-6C9C-403F-896C-3FACBE9DA145}" type="sibTrans" cxnId="{17786D88-3DD3-4E6F-A285-BCB8476CC452}">
      <dgm:prSet/>
      <dgm:spPr/>
      <dgm:t>
        <a:bodyPr/>
        <a:lstStyle/>
        <a:p>
          <a:endParaRPr lang="en-US"/>
        </a:p>
      </dgm:t>
    </dgm:pt>
    <dgm:pt modelId="{9120A626-F981-4E71-90CF-9AD5D59B3B9A}">
      <dgm:prSet phldrT="[Text]"/>
      <dgm:spPr>
        <a:solidFill>
          <a:schemeClr val="accent2"/>
        </a:solidFill>
      </dgm:spPr>
      <dgm:t>
        <a:bodyPr/>
        <a:lstStyle/>
        <a:p>
          <a:r>
            <a:rPr lang="en-US" smtClean="0"/>
            <a:t>Các bên cho vay: Chiếm 70% dự án</a:t>
          </a:r>
          <a:endParaRPr lang="en-US" dirty="0"/>
        </a:p>
      </dgm:t>
    </dgm:pt>
    <dgm:pt modelId="{CB99C44D-8EFB-4C12-816E-3F426EE3EDC4}" type="parTrans" cxnId="{0FC968EC-F07C-47BC-818F-860B6A0640E9}">
      <dgm:prSet/>
      <dgm:spPr/>
      <dgm:t>
        <a:bodyPr/>
        <a:lstStyle/>
        <a:p>
          <a:endParaRPr lang="en-US"/>
        </a:p>
      </dgm:t>
    </dgm:pt>
    <dgm:pt modelId="{FE8A23F4-836B-416F-992D-556B37CAE4FD}" type="sibTrans" cxnId="{0FC968EC-F07C-47BC-818F-860B6A0640E9}">
      <dgm:prSet/>
      <dgm:spPr/>
      <dgm:t>
        <a:bodyPr/>
        <a:lstStyle/>
        <a:p>
          <a:endParaRPr lang="en-US"/>
        </a:p>
      </dgm:t>
    </dgm:pt>
    <dgm:pt modelId="{21C3A900-1907-43A3-8493-BDE1B8CE7082}">
      <dgm:prSet phldrT="[Text]"/>
      <dgm:spPr>
        <a:solidFill>
          <a:srgbClr val="948A54"/>
        </a:solidFill>
      </dgm:spPr>
      <dgm:t>
        <a:bodyPr/>
        <a:lstStyle/>
        <a:p>
          <a:r>
            <a:rPr lang="en-US" smtClean="0"/>
            <a:t>Nhà đầu tư (Nhà tài trợ): Chiếm 30% dự án: bên</a:t>
          </a:r>
          <a:r>
            <a:rPr lang="vi-VN" smtClean="0">
              <a:latin typeface="Calibri" panose="020F0502020204030204" pitchFamily="34" charset="0"/>
              <a:cs typeface="Calibri" panose="020F0502020204030204" pitchFamily="34" charset="0"/>
            </a:rPr>
            <a:t> bảo lãnh cho đến khi hoàn thành</a:t>
          </a:r>
          <a:endParaRPr lang="en-US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E679E2-EF6B-46CB-87CB-7D90AC1DCEC8}" type="parTrans" cxnId="{484417BA-60F5-47C9-9FAE-980B10F9A7B5}">
      <dgm:prSet/>
      <dgm:spPr/>
      <dgm:t>
        <a:bodyPr/>
        <a:lstStyle/>
        <a:p>
          <a:endParaRPr lang="en-US"/>
        </a:p>
      </dgm:t>
    </dgm:pt>
    <dgm:pt modelId="{DFAA5420-B9F0-47AD-9A58-67426A517F7A}" type="sibTrans" cxnId="{484417BA-60F5-47C9-9FAE-980B10F9A7B5}">
      <dgm:prSet/>
      <dgm:spPr/>
      <dgm:t>
        <a:bodyPr/>
        <a:lstStyle/>
        <a:p>
          <a:endParaRPr lang="en-US"/>
        </a:p>
      </dgm:t>
    </dgm:pt>
    <dgm:pt modelId="{B707A088-C186-4033-B9CF-1A3CD697BE1E}" type="pres">
      <dgm:prSet presAssocID="{548E06BF-AD1F-4F6D-B133-C5D0BEB926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D74E90-4C95-4968-B9F8-DBAC35D0B0FB}" type="pres">
      <dgm:prSet presAssocID="{548E06BF-AD1F-4F6D-B133-C5D0BEB926A5}" presName="matrix" presStyleCnt="0"/>
      <dgm:spPr/>
      <dgm:t>
        <a:bodyPr/>
        <a:lstStyle/>
        <a:p>
          <a:endParaRPr lang="en-US"/>
        </a:p>
      </dgm:t>
    </dgm:pt>
    <dgm:pt modelId="{F0D033B1-DFC6-4F79-8632-CEA690ECD78F}" type="pres">
      <dgm:prSet presAssocID="{548E06BF-AD1F-4F6D-B133-C5D0BEB926A5}" presName="tile1" presStyleLbl="node1" presStyleIdx="0" presStyleCnt="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D011EC5-A796-4519-AAF6-DF6881F0788A}" type="pres">
      <dgm:prSet presAssocID="{548E06BF-AD1F-4F6D-B133-C5D0BEB926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F78C-046A-4ADD-AC7C-42C4F602BCD2}" type="pres">
      <dgm:prSet presAssocID="{548E06BF-AD1F-4F6D-B133-C5D0BEB926A5}" presName="tile2" presStyleLbl="node1" presStyleIdx="1" presStyleCnt="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F9BA738-7F91-4EAE-BB89-15B010C4AF0B}" type="pres">
      <dgm:prSet presAssocID="{548E06BF-AD1F-4F6D-B133-C5D0BEB926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79C7C-F13C-4118-B4FC-3A98FE87EC90}" type="pres">
      <dgm:prSet presAssocID="{548E06BF-AD1F-4F6D-B133-C5D0BEB926A5}" presName="tile3" presStyleLbl="node1" presStyleIdx="2" presStyleCnt="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E3F3DE5-4D98-4480-A9C3-AC33D5F3C1A7}" type="pres">
      <dgm:prSet presAssocID="{548E06BF-AD1F-4F6D-B133-C5D0BEB926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6AD50-7ECB-4362-939A-1C7055458A57}" type="pres">
      <dgm:prSet presAssocID="{548E06BF-AD1F-4F6D-B133-C5D0BEB926A5}" presName="tile4" presStyleLbl="node1" presStyleIdx="3" presStyleCnt="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6F46017-CFDE-4D8A-B610-E70322732E85}" type="pres">
      <dgm:prSet presAssocID="{548E06BF-AD1F-4F6D-B133-C5D0BEB926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177D8-D35D-4D70-8199-64B952B5FE1F}" type="pres">
      <dgm:prSet presAssocID="{548E06BF-AD1F-4F6D-B133-C5D0BEB926A5}" presName="centerTile" presStyleLbl="fgShp" presStyleIdx="0" presStyleCnt="1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19ADB58-9554-40B6-B5CF-6B9D611B99D3}" type="presOf" srcId="{9182C429-F790-4C88-87E2-381AC61E5D8A}" destId="{DF9BA738-7F91-4EAE-BB89-15B010C4AF0B}" srcOrd="1" destOrd="0" presId="urn:microsoft.com/office/officeart/2005/8/layout/matrix1"/>
    <dgm:cxn modelId="{F77D0572-D0EB-42B5-A0D3-2C45A19920A3}" type="presOf" srcId="{9182C429-F790-4C88-87E2-381AC61E5D8A}" destId="{7611F78C-046A-4ADD-AC7C-42C4F602BCD2}" srcOrd="0" destOrd="0" presId="urn:microsoft.com/office/officeart/2005/8/layout/matrix1"/>
    <dgm:cxn modelId="{653A283C-4B25-4B79-BB53-4FF9B583330F}" type="presOf" srcId="{172708B8-917F-42D8-9A21-66659925D8C5}" destId="{FD011EC5-A796-4519-AAF6-DF6881F0788A}" srcOrd="1" destOrd="0" presId="urn:microsoft.com/office/officeart/2005/8/layout/matrix1"/>
    <dgm:cxn modelId="{837684F4-C040-44F0-8A49-4A7C0874C90C}" type="presOf" srcId="{172708B8-917F-42D8-9A21-66659925D8C5}" destId="{F0D033B1-DFC6-4F79-8632-CEA690ECD78F}" srcOrd="0" destOrd="0" presId="urn:microsoft.com/office/officeart/2005/8/layout/matrix1"/>
    <dgm:cxn modelId="{484417BA-60F5-47C9-9FAE-980B10F9A7B5}" srcId="{3972E83B-25C7-482B-AC14-8A46B4D98B5A}" destId="{21C3A900-1907-43A3-8493-BDE1B8CE7082}" srcOrd="3" destOrd="0" parTransId="{7DE679E2-EF6B-46CB-87CB-7D90AC1DCEC8}" sibTransId="{DFAA5420-B9F0-47AD-9A58-67426A517F7A}"/>
    <dgm:cxn modelId="{0FC968EC-F07C-47BC-818F-860B6A0640E9}" srcId="{3972E83B-25C7-482B-AC14-8A46B4D98B5A}" destId="{9120A626-F981-4E71-90CF-9AD5D59B3B9A}" srcOrd="2" destOrd="0" parTransId="{CB99C44D-8EFB-4C12-816E-3F426EE3EDC4}" sibTransId="{FE8A23F4-836B-416F-992D-556B37CAE4FD}"/>
    <dgm:cxn modelId="{664E9230-3EA0-47E6-AB52-1BD522F5BA6E}" type="presOf" srcId="{21C3A900-1907-43A3-8493-BDE1B8CE7082}" destId="{06F46017-CFDE-4D8A-B610-E70322732E85}" srcOrd="1" destOrd="0" presId="urn:microsoft.com/office/officeart/2005/8/layout/matrix1"/>
    <dgm:cxn modelId="{3F7A0D70-CF4A-416C-92D4-27A0DB97A784}" type="presOf" srcId="{9120A626-F981-4E71-90CF-9AD5D59B3B9A}" destId="{AE3F3DE5-4D98-4480-A9C3-AC33D5F3C1A7}" srcOrd="1" destOrd="0" presId="urn:microsoft.com/office/officeart/2005/8/layout/matrix1"/>
    <dgm:cxn modelId="{9932D9C3-5F8C-44FC-AF3E-0ADF1CCC70EA}" type="presOf" srcId="{21C3A900-1907-43A3-8493-BDE1B8CE7082}" destId="{38F6AD50-7ECB-4362-939A-1C7055458A57}" srcOrd="0" destOrd="0" presId="urn:microsoft.com/office/officeart/2005/8/layout/matrix1"/>
    <dgm:cxn modelId="{84C776DE-260D-4ADF-9933-0F85A2F18888}" type="presOf" srcId="{3972E83B-25C7-482B-AC14-8A46B4D98B5A}" destId="{439177D8-D35D-4D70-8199-64B952B5FE1F}" srcOrd="0" destOrd="0" presId="urn:microsoft.com/office/officeart/2005/8/layout/matrix1"/>
    <dgm:cxn modelId="{72029BFF-EFCA-492A-A971-38E885B38F9F}" type="presOf" srcId="{548E06BF-AD1F-4F6D-B133-C5D0BEB926A5}" destId="{B707A088-C186-4033-B9CF-1A3CD697BE1E}" srcOrd="0" destOrd="0" presId="urn:microsoft.com/office/officeart/2005/8/layout/matrix1"/>
    <dgm:cxn modelId="{10955042-603E-4761-A5DF-B70D625D6911}" srcId="{548E06BF-AD1F-4F6D-B133-C5D0BEB926A5}" destId="{3972E83B-25C7-482B-AC14-8A46B4D98B5A}" srcOrd="0" destOrd="0" parTransId="{B82E428D-FF50-417F-ABF3-8DA39C56D9C3}" sibTransId="{06AA1B6A-C516-4981-A431-EA925C7C6625}"/>
    <dgm:cxn modelId="{3586460F-47DE-485E-AE51-504B0419F0F9}" srcId="{3972E83B-25C7-482B-AC14-8A46B4D98B5A}" destId="{172708B8-917F-42D8-9A21-66659925D8C5}" srcOrd="0" destOrd="0" parTransId="{7AE46AB9-9470-43AF-9493-E8B8007891A1}" sibTransId="{DD5401D5-0D9B-4912-9C6E-835DAE6C9BA6}"/>
    <dgm:cxn modelId="{BEC65C5B-5AFE-4328-81C9-880A1787A312}" type="presOf" srcId="{9120A626-F981-4E71-90CF-9AD5D59B3B9A}" destId="{F3D79C7C-F13C-4118-B4FC-3A98FE87EC90}" srcOrd="0" destOrd="0" presId="urn:microsoft.com/office/officeart/2005/8/layout/matrix1"/>
    <dgm:cxn modelId="{17786D88-3DD3-4E6F-A285-BCB8476CC452}" srcId="{3972E83B-25C7-482B-AC14-8A46B4D98B5A}" destId="{9182C429-F790-4C88-87E2-381AC61E5D8A}" srcOrd="1" destOrd="0" parTransId="{017F6A72-134D-41CF-84A7-C891D8365CAD}" sibTransId="{2E751961-6C9C-403F-896C-3FACBE9DA145}"/>
    <dgm:cxn modelId="{5251144D-2912-404D-A091-C5AA70D6D750}" type="presParOf" srcId="{B707A088-C186-4033-B9CF-1A3CD697BE1E}" destId="{62D74E90-4C95-4968-B9F8-DBAC35D0B0FB}" srcOrd="0" destOrd="0" presId="urn:microsoft.com/office/officeart/2005/8/layout/matrix1"/>
    <dgm:cxn modelId="{47C8CBBB-9CD4-40F9-9C71-7202F4AAABB4}" type="presParOf" srcId="{62D74E90-4C95-4968-B9F8-DBAC35D0B0FB}" destId="{F0D033B1-DFC6-4F79-8632-CEA690ECD78F}" srcOrd="0" destOrd="0" presId="urn:microsoft.com/office/officeart/2005/8/layout/matrix1"/>
    <dgm:cxn modelId="{CE24091B-75D9-4D51-9B43-95E921B400DD}" type="presParOf" srcId="{62D74E90-4C95-4968-B9F8-DBAC35D0B0FB}" destId="{FD011EC5-A796-4519-AAF6-DF6881F0788A}" srcOrd="1" destOrd="0" presId="urn:microsoft.com/office/officeart/2005/8/layout/matrix1"/>
    <dgm:cxn modelId="{50D52A44-1C4D-4C48-A695-31530BDDC287}" type="presParOf" srcId="{62D74E90-4C95-4968-B9F8-DBAC35D0B0FB}" destId="{7611F78C-046A-4ADD-AC7C-42C4F602BCD2}" srcOrd="2" destOrd="0" presId="urn:microsoft.com/office/officeart/2005/8/layout/matrix1"/>
    <dgm:cxn modelId="{5D8C3EEF-B73F-4D92-A55F-B5BF114A42FE}" type="presParOf" srcId="{62D74E90-4C95-4968-B9F8-DBAC35D0B0FB}" destId="{DF9BA738-7F91-4EAE-BB89-15B010C4AF0B}" srcOrd="3" destOrd="0" presId="urn:microsoft.com/office/officeart/2005/8/layout/matrix1"/>
    <dgm:cxn modelId="{56B6C7F1-8AAE-4BF8-A0C7-47AEA2EBA945}" type="presParOf" srcId="{62D74E90-4C95-4968-B9F8-DBAC35D0B0FB}" destId="{F3D79C7C-F13C-4118-B4FC-3A98FE87EC90}" srcOrd="4" destOrd="0" presId="urn:microsoft.com/office/officeart/2005/8/layout/matrix1"/>
    <dgm:cxn modelId="{13F7D441-7649-4A5C-9C88-E9AD97119A89}" type="presParOf" srcId="{62D74E90-4C95-4968-B9F8-DBAC35D0B0FB}" destId="{AE3F3DE5-4D98-4480-A9C3-AC33D5F3C1A7}" srcOrd="5" destOrd="0" presId="urn:microsoft.com/office/officeart/2005/8/layout/matrix1"/>
    <dgm:cxn modelId="{610F4CD5-0CFA-4A23-A9B2-D586F7C3C4CD}" type="presParOf" srcId="{62D74E90-4C95-4968-B9F8-DBAC35D0B0FB}" destId="{38F6AD50-7ECB-4362-939A-1C7055458A57}" srcOrd="6" destOrd="0" presId="urn:microsoft.com/office/officeart/2005/8/layout/matrix1"/>
    <dgm:cxn modelId="{3AC47B57-B85A-4861-8CE7-55AE62BB9ABC}" type="presParOf" srcId="{62D74E90-4C95-4968-B9F8-DBAC35D0B0FB}" destId="{06F46017-CFDE-4D8A-B610-E70322732E85}" srcOrd="7" destOrd="0" presId="urn:microsoft.com/office/officeart/2005/8/layout/matrix1"/>
    <dgm:cxn modelId="{B31158E4-2DFE-48AF-9021-BF4FB25A8273}" type="presParOf" srcId="{B707A088-C186-4033-B9CF-1A3CD697BE1E}" destId="{439177D8-D35D-4D70-8199-64B952B5FE1F}" srcOrd="1" destOrd="0" presId="urn:microsoft.com/office/officeart/2005/8/layout/matrix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8C37EE-B7E8-4C8B-BBF2-386B7D30375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0851E-B11B-49AD-9E47-0C49AB9DE796}">
      <dgm:prSet phldrT="[Text]" custT="1"/>
      <dgm:spPr/>
      <dgm:t>
        <a:bodyPr/>
        <a:lstStyle/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Nhà đầu tư trúng thầu</a:t>
          </a: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Chuẩn bị FS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8DA16653-0475-44DC-AA00-1ABCB96CBB11}" type="parTrans" cxnId="{84835C15-D389-4911-A29A-EFD41532BD8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BBC99F3-DB4E-4BBB-919B-EA8F4251AB2C}" type="sibTrans" cxnId="{84835C15-D389-4911-A29A-EFD41532BD8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2A75963-E5EF-456A-A01C-C15D46839143}">
      <dgm:prSet phldrT="[Text]" custT="1"/>
      <dgm:spPr/>
      <dgm:t>
        <a:bodyPr/>
        <a:lstStyle/>
        <a:p>
          <a:r>
            <a:rPr lang="vi-VN" sz="160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Thẩm định, đánh giá:</a:t>
          </a:r>
          <a:endParaRPr lang="en-US" sz="1600" smtClean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rPr>
            <a:t>- Sự cần thiết</a:t>
          </a: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rPr>
            <a:t>- Tình trạng hiện tại</a:t>
          </a: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rPr>
            <a:t>- Phạm vi, thành phần</a:t>
          </a: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rPr>
            <a:t>- Thủ đô</a:t>
          </a: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rPr>
            <a:t>- Thời gian</a:t>
          </a: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rPr>
            <a:t>- Dung dịch</a:t>
          </a: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rPr>
            <a:t>- Thực hiện</a:t>
          </a: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rPr>
            <a:t>- Hiệu ứng xã hội sinh thái</a:t>
          </a:r>
        </a:p>
        <a:p>
          <a:r>
            <a:rPr lang="vi-VN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rPr>
            <a:t>- Tác động môi trường</a:t>
          </a:r>
          <a:endParaRPr lang="en-US" sz="1600" smtClean="0">
            <a:solidFill>
              <a:schemeClr val="tx1">
                <a:lumMod val="75000"/>
                <a:lumOff val="25000"/>
              </a:schemeClr>
            </a:solidFill>
            <a:latin typeface="+mj-lt"/>
            <a:cs typeface="Calibri" panose="020F0502020204030204" pitchFamily="34" charset="0"/>
          </a:endParaRP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" panose="020F0502020204030204" pitchFamily="34" charset="0"/>
            </a:rPr>
            <a:t>- Rủi ro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j-lt"/>
            <a:cs typeface="Calibri" panose="020F0502020204030204" pitchFamily="34" charset="0"/>
          </a:endParaRPr>
        </a:p>
      </dgm:t>
    </dgm:pt>
    <dgm:pt modelId="{032C18B4-E776-4AED-9E97-05EA9A2FA55F}" type="parTrans" cxnId="{F4A82489-84B0-41E1-BB45-97450D0EBFDC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17C53CC-57EA-4B9E-A520-B18912926B8E}" type="sibTrans" cxnId="{F4A82489-84B0-41E1-BB45-97450D0EBFDC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F36E8D77-2B01-4C77-A47C-908629E87C5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IRC</a:t>
          </a:r>
        </a:p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Sửa đổi IRC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BB605D9C-7DD1-4E48-907D-08F3CBDF8DED}" type="parTrans" cxnId="{7EC2789F-EDD0-498C-A4E2-5B65CB82AD86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A25B7EFD-1AF4-48BE-B636-AB4BA5E0DD58}" type="sibTrans" cxnId="{7EC2789F-EDD0-498C-A4E2-5B65CB82AD86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B4314858-4BDE-46CE-8F6E-E45655D1606A}" type="pres">
      <dgm:prSet presAssocID="{578C37EE-B7E8-4C8B-BBF2-386B7D30375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5234023-4E39-47EE-A21D-F9D2B24F7C43}" type="pres">
      <dgm:prSet presAssocID="{7190851E-B11B-49AD-9E47-0C49AB9DE796}" presName="composite" presStyleCnt="0"/>
      <dgm:spPr/>
    </dgm:pt>
    <dgm:pt modelId="{87BD2F29-8AD4-46D4-85CE-65783B31E56B}" type="pres">
      <dgm:prSet presAssocID="{7190851E-B11B-49AD-9E47-0C49AB9DE796}" presName="LShape" presStyleLbl="alignNode1" presStyleIdx="0" presStyleCnt="5"/>
      <dgm:spPr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0D4B2D79-F30F-4E09-9A4B-6EA33BE3D1B1}" type="pres">
      <dgm:prSet presAssocID="{7190851E-B11B-49AD-9E47-0C49AB9DE796}" presName="ParentText" presStyleLbl="revTx" presStyleIdx="0" presStyleCnt="3" custLinFactNeighborX="980" custLinFactNeighborY="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A5D57-55E4-460B-8C69-384627C34A0F}" type="pres">
      <dgm:prSet presAssocID="{7190851E-B11B-49AD-9E47-0C49AB9DE796}" presName="Triangle" presStyleLbl="alignNode1" presStyleIdx="1" presStyleCnt="5"/>
      <dgm:spPr>
        <a:solidFill>
          <a:schemeClr val="bg1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9BFD958-45DF-4089-B153-7DCDD6195B8B}" type="pres">
      <dgm:prSet presAssocID="{ABBC99F3-DB4E-4BBB-919B-EA8F4251AB2C}" presName="sibTrans" presStyleCnt="0"/>
      <dgm:spPr/>
    </dgm:pt>
    <dgm:pt modelId="{338DB4AE-7BB0-4DDA-8491-F9F31C071974}" type="pres">
      <dgm:prSet presAssocID="{ABBC99F3-DB4E-4BBB-919B-EA8F4251AB2C}" presName="space" presStyleCnt="0"/>
      <dgm:spPr/>
    </dgm:pt>
    <dgm:pt modelId="{664C5C5C-206F-41B5-8C89-856D2F2D60FD}" type="pres">
      <dgm:prSet presAssocID="{E2A75963-E5EF-456A-A01C-C15D46839143}" presName="composite" presStyleCnt="0"/>
      <dgm:spPr/>
    </dgm:pt>
    <dgm:pt modelId="{D549B683-E3A9-4500-B9E9-918BD1E01E55}" type="pres">
      <dgm:prSet presAssocID="{E2A75963-E5EF-456A-A01C-C15D46839143}" presName="LShape" presStyleLbl="alignNode1" presStyleIdx="2" presStyleCnt="5"/>
      <dgm:spPr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49F41FC1-7D32-4C72-8C1C-3C249EE23081}" type="pres">
      <dgm:prSet presAssocID="{E2A75963-E5EF-456A-A01C-C15D46839143}" presName="ParentText" presStyleLbl="revTx" presStyleIdx="1" presStyleCnt="3" custScaleY="175232" custLinFactNeighborX="1641" custLinFactNeighborY="48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F02F9-216B-49CA-BC3B-C8A8B44BB82B}" type="pres">
      <dgm:prSet presAssocID="{E2A75963-E5EF-456A-A01C-C15D46839143}" presName="Triangle" presStyleLbl="alignNode1" presStyleIdx="3" presStyleCnt="5"/>
      <dgm:spPr>
        <a:solidFill>
          <a:schemeClr val="bg1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92C94F1-34BC-4D1F-9CDE-70A12D284901}" type="pres">
      <dgm:prSet presAssocID="{417C53CC-57EA-4B9E-A520-B18912926B8E}" presName="sibTrans" presStyleCnt="0"/>
      <dgm:spPr/>
    </dgm:pt>
    <dgm:pt modelId="{91FF4278-6B2C-4F0B-8781-DD2DC8B6219D}" type="pres">
      <dgm:prSet presAssocID="{417C53CC-57EA-4B9E-A520-B18912926B8E}" presName="space" presStyleCnt="0"/>
      <dgm:spPr/>
    </dgm:pt>
    <dgm:pt modelId="{C97C34D4-8D85-4B8F-B512-0D910DAFF447}" type="pres">
      <dgm:prSet presAssocID="{F36E8D77-2B01-4C77-A47C-908629E87C54}" presName="composite" presStyleCnt="0"/>
      <dgm:spPr/>
    </dgm:pt>
    <dgm:pt modelId="{EC6DC415-D2CF-4C3D-8E46-62E054567BDB}" type="pres">
      <dgm:prSet presAssocID="{F36E8D77-2B01-4C77-A47C-908629E87C54}" presName="LShape" presStyleLbl="alignNode1" presStyleIdx="4" presStyleCnt="5"/>
      <dgm:spPr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E36E82D-BD3A-453D-8A15-E7621D1327EE}" type="pres">
      <dgm:prSet presAssocID="{F36E8D77-2B01-4C77-A47C-908629E87C54}" presName="ParentText" presStyleLbl="revTx" presStyleIdx="2" presStyleCnt="3" custLinFactNeighborX="254" custLinFactNeighborY="2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C2789F-EDD0-498C-A4E2-5B65CB82AD86}" srcId="{578C37EE-B7E8-4C8B-BBF2-386B7D303750}" destId="{F36E8D77-2B01-4C77-A47C-908629E87C54}" srcOrd="2" destOrd="0" parTransId="{BB605D9C-7DD1-4E48-907D-08F3CBDF8DED}" sibTransId="{A25B7EFD-1AF4-48BE-B636-AB4BA5E0DD58}"/>
    <dgm:cxn modelId="{F4A82489-84B0-41E1-BB45-97450D0EBFDC}" srcId="{578C37EE-B7E8-4C8B-BBF2-386B7D303750}" destId="{E2A75963-E5EF-456A-A01C-C15D46839143}" srcOrd="1" destOrd="0" parTransId="{032C18B4-E776-4AED-9E97-05EA9A2FA55F}" sibTransId="{417C53CC-57EA-4B9E-A520-B18912926B8E}"/>
    <dgm:cxn modelId="{1B967CAE-7D80-4F68-8349-E149832F78F6}" type="presOf" srcId="{578C37EE-B7E8-4C8B-BBF2-386B7D303750}" destId="{B4314858-4BDE-46CE-8F6E-E45655D1606A}" srcOrd="0" destOrd="0" presId="urn:microsoft.com/office/officeart/2009/3/layout/StepUpProcess"/>
    <dgm:cxn modelId="{AF8B5A0E-6F3F-4C91-9FE3-0F1235C25040}" type="presOf" srcId="{7190851E-B11B-49AD-9E47-0C49AB9DE796}" destId="{0D4B2D79-F30F-4E09-9A4B-6EA33BE3D1B1}" srcOrd="0" destOrd="0" presId="urn:microsoft.com/office/officeart/2009/3/layout/StepUpProcess"/>
    <dgm:cxn modelId="{8EB5F411-F1B7-4F8E-94A3-D971B3415D0F}" type="presOf" srcId="{E2A75963-E5EF-456A-A01C-C15D46839143}" destId="{49F41FC1-7D32-4C72-8C1C-3C249EE23081}" srcOrd="0" destOrd="0" presId="urn:microsoft.com/office/officeart/2009/3/layout/StepUpProcess"/>
    <dgm:cxn modelId="{84835C15-D389-4911-A29A-EFD41532BD82}" srcId="{578C37EE-B7E8-4C8B-BBF2-386B7D303750}" destId="{7190851E-B11B-49AD-9E47-0C49AB9DE796}" srcOrd="0" destOrd="0" parTransId="{8DA16653-0475-44DC-AA00-1ABCB96CBB11}" sibTransId="{ABBC99F3-DB4E-4BBB-919B-EA8F4251AB2C}"/>
    <dgm:cxn modelId="{CA7B791E-2887-47D7-B2E9-FA6E0A582F61}" type="presOf" srcId="{F36E8D77-2B01-4C77-A47C-908629E87C54}" destId="{DE36E82D-BD3A-453D-8A15-E7621D1327EE}" srcOrd="0" destOrd="0" presId="urn:microsoft.com/office/officeart/2009/3/layout/StepUpProcess"/>
    <dgm:cxn modelId="{7012E8A8-C66E-4DE7-B44B-DA649301CD0C}" type="presParOf" srcId="{B4314858-4BDE-46CE-8F6E-E45655D1606A}" destId="{05234023-4E39-47EE-A21D-F9D2B24F7C43}" srcOrd="0" destOrd="0" presId="urn:microsoft.com/office/officeart/2009/3/layout/StepUpProcess"/>
    <dgm:cxn modelId="{022DD3E3-8E59-48D4-B78B-4998801D9164}" type="presParOf" srcId="{05234023-4E39-47EE-A21D-F9D2B24F7C43}" destId="{87BD2F29-8AD4-46D4-85CE-65783B31E56B}" srcOrd="0" destOrd="0" presId="urn:microsoft.com/office/officeart/2009/3/layout/StepUpProcess"/>
    <dgm:cxn modelId="{8E2D4D4B-C22D-499D-A808-C1FC3468DA58}" type="presParOf" srcId="{05234023-4E39-47EE-A21D-F9D2B24F7C43}" destId="{0D4B2D79-F30F-4E09-9A4B-6EA33BE3D1B1}" srcOrd="1" destOrd="0" presId="urn:microsoft.com/office/officeart/2009/3/layout/StepUpProcess"/>
    <dgm:cxn modelId="{19779F11-1070-481B-961B-52CABA4DE46E}" type="presParOf" srcId="{05234023-4E39-47EE-A21D-F9D2B24F7C43}" destId="{35CA5D57-55E4-460B-8C69-384627C34A0F}" srcOrd="2" destOrd="0" presId="urn:microsoft.com/office/officeart/2009/3/layout/StepUpProcess"/>
    <dgm:cxn modelId="{634D2D1C-3F23-4C06-806F-9226E9EE4C2B}" type="presParOf" srcId="{B4314858-4BDE-46CE-8F6E-E45655D1606A}" destId="{29BFD958-45DF-4089-B153-7DCDD6195B8B}" srcOrd="1" destOrd="0" presId="urn:microsoft.com/office/officeart/2009/3/layout/StepUpProcess"/>
    <dgm:cxn modelId="{64D055F1-FE52-40FF-AB7B-145B0338AB38}" type="presParOf" srcId="{29BFD958-45DF-4089-B153-7DCDD6195B8B}" destId="{338DB4AE-7BB0-4DDA-8491-F9F31C071974}" srcOrd="0" destOrd="0" presId="urn:microsoft.com/office/officeart/2009/3/layout/StepUpProcess"/>
    <dgm:cxn modelId="{23812EEB-FF01-45EA-985C-811FAFFEE4AA}" type="presParOf" srcId="{B4314858-4BDE-46CE-8F6E-E45655D1606A}" destId="{664C5C5C-206F-41B5-8C89-856D2F2D60FD}" srcOrd="2" destOrd="0" presId="urn:microsoft.com/office/officeart/2009/3/layout/StepUpProcess"/>
    <dgm:cxn modelId="{44550900-AA3A-4518-A0A8-24728191BA8C}" type="presParOf" srcId="{664C5C5C-206F-41B5-8C89-856D2F2D60FD}" destId="{D549B683-E3A9-4500-B9E9-918BD1E01E55}" srcOrd="0" destOrd="0" presId="urn:microsoft.com/office/officeart/2009/3/layout/StepUpProcess"/>
    <dgm:cxn modelId="{D702B3B3-03C3-4BD4-9A96-EF5C5A3E374D}" type="presParOf" srcId="{664C5C5C-206F-41B5-8C89-856D2F2D60FD}" destId="{49F41FC1-7D32-4C72-8C1C-3C249EE23081}" srcOrd="1" destOrd="0" presId="urn:microsoft.com/office/officeart/2009/3/layout/StepUpProcess"/>
    <dgm:cxn modelId="{FC392B9A-A45A-4C43-8583-470D4DC6CFA0}" type="presParOf" srcId="{664C5C5C-206F-41B5-8C89-856D2F2D60FD}" destId="{DF8F02F9-216B-49CA-BC3B-C8A8B44BB82B}" srcOrd="2" destOrd="0" presId="urn:microsoft.com/office/officeart/2009/3/layout/StepUpProcess"/>
    <dgm:cxn modelId="{071A841C-BE9D-4ABD-ACF4-9E1DED48FCDB}" type="presParOf" srcId="{B4314858-4BDE-46CE-8F6E-E45655D1606A}" destId="{E92C94F1-34BC-4D1F-9CDE-70A12D284901}" srcOrd="3" destOrd="0" presId="urn:microsoft.com/office/officeart/2009/3/layout/StepUpProcess"/>
    <dgm:cxn modelId="{745B3098-0630-40F5-9FE0-CEF0F985F201}" type="presParOf" srcId="{E92C94F1-34BC-4D1F-9CDE-70A12D284901}" destId="{91FF4278-6B2C-4F0B-8781-DD2DC8B6219D}" srcOrd="0" destOrd="0" presId="urn:microsoft.com/office/officeart/2009/3/layout/StepUpProcess"/>
    <dgm:cxn modelId="{ED04A9CC-12B0-4D80-8ED4-BB836FC8AC0E}" type="presParOf" srcId="{B4314858-4BDE-46CE-8F6E-E45655D1606A}" destId="{C97C34D4-8D85-4B8F-B512-0D910DAFF447}" srcOrd="4" destOrd="0" presId="urn:microsoft.com/office/officeart/2009/3/layout/StepUpProcess"/>
    <dgm:cxn modelId="{905BA4E2-6975-4DBB-8562-D6CCE24730AF}" type="presParOf" srcId="{C97C34D4-8D85-4B8F-B512-0D910DAFF447}" destId="{EC6DC415-D2CF-4C3D-8E46-62E054567BDB}" srcOrd="0" destOrd="0" presId="urn:microsoft.com/office/officeart/2009/3/layout/StepUpProcess"/>
    <dgm:cxn modelId="{D6C3B130-AC82-49C4-84C3-7555E7FA5A4E}" type="presParOf" srcId="{C97C34D4-8D85-4B8F-B512-0D910DAFF447}" destId="{DE36E82D-BD3A-453D-8A15-E7621D1327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11C234-2AE8-426C-807E-E186869B7F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B0579F4-4593-43A2-BC06-EB8B493985A8}">
      <dgm:prSet phldrT="[Text]"/>
      <dgm:spPr>
        <a:solidFill>
          <a:schemeClr val="accent1">
            <a:lumMod val="50000"/>
          </a:schemeClr>
        </a:solidFill>
        <a:ln>
          <a:noFill/>
        </a:ln>
        <a:effectLst>
          <a:outerShdw blurRad="63500" dist="635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vi-VN" smtClean="0"/>
            <a:t>Kiểm toán nhà nước khi hoàn thành</a:t>
          </a:r>
          <a:endParaRPr lang="en-US" dirty="0"/>
        </a:p>
      </dgm:t>
    </dgm:pt>
    <dgm:pt modelId="{DBFEE965-085D-4450-AAAF-6F3F5A54BE95}" type="parTrans" cxnId="{D9ACC49F-BF2C-4B50-A41A-7861D6894DFA}">
      <dgm:prSet/>
      <dgm:spPr/>
      <dgm:t>
        <a:bodyPr/>
        <a:lstStyle/>
        <a:p>
          <a:endParaRPr lang="en-US"/>
        </a:p>
      </dgm:t>
    </dgm:pt>
    <dgm:pt modelId="{1381E667-9815-4214-A2E0-B8EF01214086}" type="sibTrans" cxnId="{D9ACC49F-BF2C-4B50-A41A-7861D6894DFA}">
      <dgm:prSet/>
      <dgm:spPr/>
      <dgm:t>
        <a:bodyPr/>
        <a:lstStyle/>
        <a:p>
          <a:endParaRPr lang="en-US"/>
        </a:p>
      </dgm:t>
    </dgm:pt>
    <dgm:pt modelId="{4403B56E-7134-4656-8C8B-9E5A525796BD}">
      <dgm:prSet phldrT="[Text]"/>
      <dgm:spPr>
        <a:solidFill>
          <a:schemeClr val="accent1">
            <a:lumMod val="50000"/>
          </a:schemeClr>
        </a:solidFill>
        <a:ln>
          <a:noFill/>
        </a:ln>
        <a:effectLst>
          <a:outerShdw blurRad="63500" dist="635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vi-VN" smtClean="0"/>
            <a:t>Kiểm toán thường xuyên</a:t>
          </a:r>
          <a:endParaRPr lang="en-US" dirty="0"/>
        </a:p>
      </dgm:t>
    </dgm:pt>
    <dgm:pt modelId="{4DE57D5E-4769-4BE0-AAE7-578DFBE7568D}" type="parTrans" cxnId="{A305DE87-DEB7-4649-A566-7DEE753E136F}">
      <dgm:prSet/>
      <dgm:spPr/>
      <dgm:t>
        <a:bodyPr/>
        <a:lstStyle/>
        <a:p>
          <a:endParaRPr lang="en-US"/>
        </a:p>
      </dgm:t>
    </dgm:pt>
    <dgm:pt modelId="{CF0EDBBF-E015-46E2-864A-8AA3FACDD4DE}" type="sibTrans" cxnId="{A305DE87-DEB7-4649-A566-7DEE753E136F}">
      <dgm:prSet/>
      <dgm:spPr/>
      <dgm:t>
        <a:bodyPr/>
        <a:lstStyle/>
        <a:p>
          <a:endParaRPr lang="en-US"/>
        </a:p>
      </dgm:t>
    </dgm:pt>
    <dgm:pt modelId="{8DAEB44D-907C-4502-8EAF-BC5632B1D41C}">
      <dgm:prSet phldrT="[Text]"/>
      <dgm:spPr>
        <a:solidFill>
          <a:schemeClr val="accent1">
            <a:lumMod val="50000"/>
          </a:schemeClr>
        </a:solidFill>
        <a:ln>
          <a:noFill/>
        </a:ln>
        <a:effectLst>
          <a:outerShdw blurRad="63500" dist="635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mtClean="0">
              <a:latin typeface="Agency FB" panose="020B0503020202020204" pitchFamily="34" charset="0"/>
            </a:rPr>
            <a:t>T</a:t>
          </a:r>
          <a:r>
            <a:rPr lang="vi-VN" smtClean="0"/>
            <a:t>ài khoản</a:t>
          </a:r>
          <a:r>
            <a:rPr lang="en-US" smtClean="0"/>
            <a:t> </a:t>
          </a:r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đ</a:t>
          </a:r>
          <a:r>
            <a:rPr lang="vi-VN" smtClean="0"/>
            <a:t>ầu tư  chính thức</a:t>
          </a:r>
          <a:endParaRPr lang="en-US" dirty="0">
            <a:latin typeface="Agency FB" panose="020B0503020202020204" pitchFamily="34" charset="0"/>
          </a:endParaRPr>
        </a:p>
      </dgm:t>
    </dgm:pt>
    <dgm:pt modelId="{A8E19160-DF67-402F-B5C9-46A81BFE0725}" type="parTrans" cxnId="{CFB4A7AD-54A6-4720-9513-169D4739740B}">
      <dgm:prSet/>
      <dgm:spPr/>
      <dgm:t>
        <a:bodyPr/>
        <a:lstStyle/>
        <a:p>
          <a:endParaRPr lang="en-US"/>
        </a:p>
      </dgm:t>
    </dgm:pt>
    <dgm:pt modelId="{1A239760-9DF9-4A79-A701-112BC9D34603}" type="sibTrans" cxnId="{CFB4A7AD-54A6-4720-9513-169D4739740B}">
      <dgm:prSet/>
      <dgm:spPr/>
      <dgm:t>
        <a:bodyPr/>
        <a:lstStyle/>
        <a:p>
          <a:endParaRPr lang="en-US"/>
        </a:p>
      </dgm:t>
    </dgm:pt>
    <dgm:pt modelId="{0F0C198D-FBBB-4A96-8E72-0DD1AD88FD4D}">
      <dgm:prSet/>
      <dgm:spPr>
        <a:solidFill>
          <a:schemeClr val="accent1">
            <a:lumMod val="50000"/>
          </a:schemeClr>
        </a:solidFill>
        <a:ln>
          <a:noFill/>
        </a:ln>
        <a:effectLst>
          <a:outerShdw blurRad="63500" dist="635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vi-VN" smtClean="0"/>
            <a:t>Ý kiến về ngân sách nhà nước ở giai đoạn FS</a:t>
          </a:r>
          <a:endParaRPr lang="en-US" dirty="0"/>
        </a:p>
      </dgm:t>
    </dgm:pt>
    <dgm:pt modelId="{8FB3FB53-0C5F-405A-8000-AB6EF6556D9A}" type="parTrans" cxnId="{0E302C6A-A6FA-44E2-95D0-7518FE085BB7}">
      <dgm:prSet/>
      <dgm:spPr/>
      <dgm:t>
        <a:bodyPr/>
        <a:lstStyle/>
        <a:p>
          <a:endParaRPr lang="en-US"/>
        </a:p>
      </dgm:t>
    </dgm:pt>
    <dgm:pt modelId="{FDE291A6-9EB1-490A-B22B-554878CC7FB9}" type="sibTrans" cxnId="{0E302C6A-A6FA-44E2-95D0-7518FE085BB7}">
      <dgm:prSet/>
      <dgm:spPr/>
      <dgm:t>
        <a:bodyPr/>
        <a:lstStyle/>
        <a:p>
          <a:endParaRPr lang="en-US"/>
        </a:p>
      </dgm:t>
    </dgm:pt>
    <dgm:pt modelId="{64875CE3-D184-4CD3-A91C-FC65471F94D3}" type="pres">
      <dgm:prSet presAssocID="{E411C234-2AE8-426C-807E-E186869B7FD6}" presName="CompostProcess" presStyleCnt="0">
        <dgm:presLayoutVars>
          <dgm:dir/>
          <dgm:resizeHandles val="exact"/>
        </dgm:presLayoutVars>
      </dgm:prSet>
      <dgm:spPr/>
    </dgm:pt>
    <dgm:pt modelId="{DA806918-BF43-4992-AD3D-F0206B0F8800}" type="pres">
      <dgm:prSet presAssocID="{E411C234-2AE8-426C-807E-E186869B7FD6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636D1F51-C1CB-41C4-8077-9E654A1E0EBA}" type="pres">
      <dgm:prSet presAssocID="{E411C234-2AE8-426C-807E-E186869B7FD6}" presName="linearProcess" presStyleCnt="0"/>
      <dgm:spPr/>
    </dgm:pt>
    <dgm:pt modelId="{A623F50E-7CB9-435E-B0BE-0943D3B0F48E}" type="pres">
      <dgm:prSet presAssocID="{0F0C198D-FBBB-4A96-8E72-0DD1AD88FD4D}" presName="text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B75EF6D-B36A-4F01-9732-C17BDB02083A}" type="pres">
      <dgm:prSet presAssocID="{FDE291A6-9EB1-490A-B22B-554878CC7FB9}" presName="sibTrans" presStyleCnt="0"/>
      <dgm:spPr/>
    </dgm:pt>
    <dgm:pt modelId="{BFED186A-F9AD-4A65-A970-E356FA482233}" type="pres">
      <dgm:prSet presAssocID="{AB0579F4-4593-43A2-BC06-EB8B493985A8}" presName="text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CCAF98A-C55E-441D-A9D1-BABA9FFF2CB8}" type="pres">
      <dgm:prSet presAssocID="{1381E667-9815-4214-A2E0-B8EF01214086}" presName="sibTrans" presStyleCnt="0"/>
      <dgm:spPr/>
    </dgm:pt>
    <dgm:pt modelId="{4BD12E82-643C-4C03-9846-9939982BAF94}" type="pres">
      <dgm:prSet presAssocID="{4403B56E-7134-4656-8C8B-9E5A525796BD}" presName="text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6F7F76A-7B5E-4A25-8EEC-125DB928194E}" type="pres">
      <dgm:prSet presAssocID="{CF0EDBBF-E015-46E2-864A-8AA3FACDD4DE}" presName="sibTrans" presStyleCnt="0"/>
      <dgm:spPr/>
    </dgm:pt>
    <dgm:pt modelId="{2C089F7F-A4DE-41FB-AA7F-475A4B195CAD}" type="pres">
      <dgm:prSet presAssocID="{8DAEB44D-907C-4502-8EAF-BC5632B1D41C}" presName="text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651C070D-63E8-4BF7-873B-E512B3A1DEBD}" type="presOf" srcId="{4403B56E-7134-4656-8C8B-9E5A525796BD}" destId="{4BD12E82-643C-4C03-9846-9939982BAF94}" srcOrd="0" destOrd="0" presId="urn:microsoft.com/office/officeart/2005/8/layout/hProcess9"/>
    <dgm:cxn modelId="{1A17F0DF-B7DF-4F0F-A8C5-D0A15FBB3338}" type="presOf" srcId="{E411C234-2AE8-426C-807E-E186869B7FD6}" destId="{64875CE3-D184-4CD3-A91C-FC65471F94D3}" srcOrd="0" destOrd="0" presId="urn:microsoft.com/office/officeart/2005/8/layout/hProcess9"/>
    <dgm:cxn modelId="{10A3689E-29D1-422F-B1AF-151D36731DF0}" type="presOf" srcId="{8DAEB44D-907C-4502-8EAF-BC5632B1D41C}" destId="{2C089F7F-A4DE-41FB-AA7F-475A4B195CAD}" srcOrd="0" destOrd="0" presId="urn:microsoft.com/office/officeart/2005/8/layout/hProcess9"/>
    <dgm:cxn modelId="{0E302C6A-A6FA-44E2-95D0-7518FE085BB7}" srcId="{E411C234-2AE8-426C-807E-E186869B7FD6}" destId="{0F0C198D-FBBB-4A96-8E72-0DD1AD88FD4D}" srcOrd="0" destOrd="0" parTransId="{8FB3FB53-0C5F-405A-8000-AB6EF6556D9A}" sibTransId="{FDE291A6-9EB1-490A-B22B-554878CC7FB9}"/>
    <dgm:cxn modelId="{A305DE87-DEB7-4649-A566-7DEE753E136F}" srcId="{E411C234-2AE8-426C-807E-E186869B7FD6}" destId="{4403B56E-7134-4656-8C8B-9E5A525796BD}" srcOrd="2" destOrd="0" parTransId="{4DE57D5E-4769-4BE0-AAE7-578DFBE7568D}" sibTransId="{CF0EDBBF-E015-46E2-864A-8AA3FACDD4DE}"/>
    <dgm:cxn modelId="{CFB4A7AD-54A6-4720-9513-169D4739740B}" srcId="{E411C234-2AE8-426C-807E-E186869B7FD6}" destId="{8DAEB44D-907C-4502-8EAF-BC5632B1D41C}" srcOrd="3" destOrd="0" parTransId="{A8E19160-DF67-402F-B5C9-46A81BFE0725}" sibTransId="{1A239760-9DF9-4A79-A701-112BC9D34603}"/>
    <dgm:cxn modelId="{A75596C3-79D8-4993-9A25-4915E5C6B818}" type="presOf" srcId="{0F0C198D-FBBB-4A96-8E72-0DD1AD88FD4D}" destId="{A623F50E-7CB9-435E-B0BE-0943D3B0F48E}" srcOrd="0" destOrd="0" presId="urn:microsoft.com/office/officeart/2005/8/layout/hProcess9"/>
    <dgm:cxn modelId="{D9ACC49F-BF2C-4B50-A41A-7861D6894DFA}" srcId="{E411C234-2AE8-426C-807E-E186869B7FD6}" destId="{AB0579F4-4593-43A2-BC06-EB8B493985A8}" srcOrd="1" destOrd="0" parTransId="{DBFEE965-085D-4450-AAAF-6F3F5A54BE95}" sibTransId="{1381E667-9815-4214-A2E0-B8EF01214086}"/>
    <dgm:cxn modelId="{23737056-B1D1-4C67-8985-670E5C1F4C08}" type="presOf" srcId="{AB0579F4-4593-43A2-BC06-EB8B493985A8}" destId="{BFED186A-F9AD-4A65-A970-E356FA482233}" srcOrd="0" destOrd="0" presId="urn:microsoft.com/office/officeart/2005/8/layout/hProcess9"/>
    <dgm:cxn modelId="{A8160B14-0596-4C83-9336-77E9C2C6255D}" type="presParOf" srcId="{64875CE3-D184-4CD3-A91C-FC65471F94D3}" destId="{DA806918-BF43-4992-AD3D-F0206B0F8800}" srcOrd="0" destOrd="0" presId="urn:microsoft.com/office/officeart/2005/8/layout/hProcess9"/>
    <dgm:cxn modelId="{27CAC525-BC59-43E7-A142-4F254730D411}" type="presParOf" srcId="{64875CE3-D184-4CD3-A91C-FC65471F94D3}" destId="{636D1F51-C1CB-41C4-8077-9E654A1E0EBA}" srcOrd="1" destOrd="0" presId="urn:microsoft.com/office/officeart/2005/8/layout/hProcess9"/>
    <dgm:cxn modelId="{F7FA4411-D092-4526-8439-0C736BA44635}" type="presParOf" srcId="{636D1F51-C1CB-41C4-8077-9E654A1E0EBA}" destId="{A623F50E-7CB9-435E-B0BE-0943D3B0F48E}" srcOrd="0" destOrd="0" presId="urn:microsoft.com/office/officeart/2005/8/layout/hProcess9"/>
    <dgm:cxn modelId="{F464F6FC-45B0-4AB9-9C8A-D3FD5EE6D838}" type="presParOf" srcId="{636D1F51-C1CB-41C4-8077-9E654A1E0EBA}" destId="{6B75EF6D-B36A-4F01-9732-C17BDB02083A}" srcOrd="1" destOrd="0" presId="urn:microsoft.com/office/officeart/2005/8/layout/hProcess9"/>
    <dgm:cxn modelId="{79BE6B85-C854-4BC1-809F-BAA6A8EA8257}" type="presParOf" srcId="{636D1F51-C1CB-41C4-8077-9E654A1E0EBA}" destId="{BFED186A-F9AD-4A65-A970-E356FA482233}" srcOrd="2" destOrd="0" presId="urn:microsoft.com/office/officeart/2005/8/layout/hProcess9"/>
    <dgm:cxn modelId="{C696F085-E745-45BD-8E62-C65B69A3455C}" type="presParOf" srcId="{636D1F51-C1CB-41C4-8077-9E654A1E0EBA}" destId="{9CCAF98A-C55E-441D-A9D1-BABA9FFF2CB8}" srcOrd="3" destOrd="0" presId="urn:microsoft.com/office/officeart/2005/8/layout/hProcess9"/>
    <dgm:cxn modelId="{66FF64B5-DBCF-4F05-9764-77A8DE2C42C9}" type="presParOf" srcId="{636D1F51-C1CB-41C4-8077-9E654A1E0EBA}" destId="{4BD12E82-643C-4C03-9846-9939982BAF94}" srcOrd="4" destOrd="0" presId="urn:microsoft.com/office/officeart/2005/8/layout/hProcess9"/>
    <dgm:cxn modelId="{123C5679-CB80-48CA-B46B-2C2C6D8E9D48}" type="presParOf" srcId="{636D1F51-C1CB-41C4-8077-9E654A1E0EBA}" destId="{46F7F76A-7B5E-4A25-8EEC-125DB928194E}" srcOrd="5" destOrd="0" presId="urn:microsoft.com/office/officeart/2005/8/layout/hProcess9"/>
    <dgm:cxn modelId="{CDFBD7C9-38ED-48DC-A518-6E0AEB02265E}" type="presParOf" srcId="{636D1F51-C1CB-41C4-8077-9E654A1E0EBA}" destId="{2C089F7F-A4DE-41FB-AA7F-475A4B195CA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D1E50F-66D1-47E7-AF11-2D7343ACBCE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857CDA-7861-419D-A55D-35B893BF5B21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3200" b="1" smtClean="0"/>
            <a:t>Chủ yếu là NĐT trong nước</a:t>
          </a:r>
          <a:endParaRPr lang="en-US" sz="3200" b="1" dirty="0"/>
        </a:p>
      </dgm:t>
    </dgm:pt>
    <dgm:pt modelId="{55D459AE-98A0-4346-9E0C-51231965F8A4}" type="parTrans" cxnId="{44EF7C47-D4EF-4C36-8D2E-4C1B5549FB41}">
      <dgm:prSet/>
      <dgm:spPr/>
      <dgm:t>
        <a:bodyPr/>
        <a:lstStyle/>
        <a:p>
          <a:endParaRPr lang="en-US"/>
        </a:p>
      </dgm:t>
    </dgm:pt>
    <dgm:pt modelId="{BE0529FC-399A-45AE-8D7E-D09CA85DE801}" type="sibTrans" cxnId="{44EF7C47-D4EF-4C36-8D2E-4C1B5549FB41}">
      <dgm:prSet/>
      <dgm:spPr/>
      <dgm:t>
        <a:bodyPr/>
        <a:lstStyle/>
        <a:p>
          <a:endParaRPr lang="en-US"/>
        </a:p>
      </dgm:t>
    </dgm:pt>
    <dgm:pt modelId="{F574781E-A47F-4A9B-A492-FEB33748BD1C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fr-FR" sz="3200" b="1" smtClean="0"/>
            <a:t>Chủ yếu là nội bộ</a:t>
          </a:r>
          <a:endParaRPr lang="en-US" sz="3200" b="1" dirty="0"/>
        </a:p>
      </dgm:t>
    </dgm:pt>
    <dgm:pt modelId="{2372EB33-5E73-4057-A75F-871060B724DC}" type="parTrans" cxnId="{66C60323-394D-4755-840D-A2D385D59EA9}">
      <dgm:prSet/>
      <dgm:spPr/>
      <dgm:t>
        <a:bodyPr/>
        <a:lstStyle/>
        <a:p>
          <a:endParaRPr lang="en-US"/>
        </a:p>
      </dgm:t>
    </dgm:pt>
    <dgm:pt modelId="{C92E1C2A-631B-4DF5-980B-86AA17E3986E}" type="sibTrans" cxnId="{66C60323-394D-4755-840D-A2D385D59EA9}">
      <dgm:prSet/>
      <dgm:spPr/>
      <dgm:t>
        <a:bodyPr/>
        <a:lstStyle/>
        <a:p>
          <a:endParaRPr lang="en-US"/>
        </a:p>
      </dgm:t>
    </dgm:pt>
    <dgm:pt modelId="{31790C6D-1EA8-40D9-9EA8-33C3373770EF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vi-VN" sz="3200" b="1" smtClean="0">
              <a:latin typeface="Calibri" panose="020F0502020204030204" pitchFamily="34" charset="0"/>
              <a:cs typeface="Calibri" panose="020F0502020204030204" pitchFamily="34" charset="0"/>
            </a:rPr>
            <a:t>Mối quan tâm của Nhà nước</a:t>
          </a:r>
          <a:endParaRPr lang="en-US" sz="3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DB435A-5831-4F2C-9414-5E526CB41AFC}" type="parTrans" cxnId="{34EC4BE5-62BB-49A8-8DAA-EF831605208C}">
      <dgm:prSet/>
      <dgm:spPr/>
      <dgm:t>
        <a:bodyPr/>
        <a:lstStyle/>
        <a:p>
          <a:endParaRPr lang="en-US"/>
        </a:p>
      </dgm:t>
    </dgm:pt>
    <dgm:pt modelId="{478CD787-667B-4F1A-A006-7F4F899E6F67}" type="sibTrans" cxnId="{34EC4BE5-62BB-49A8-8DAA-EF831605208C}">
      <dgm:prSet/>
      <dgm:spPr/>
      <dgm:t>
        <a:bodyPr/>
        <a:lstStyle/>
        <a:p>
          <a:endParaRPr lang="en-US"/>
        </a:p>
      </dgm:t>
    </dgm:pt>
    <dgm:pt modelId="{0C62FED2-CABF-484C-A1CF-271643E24417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vi-VN" smtClean="0">
              <a:latin typeface="Calibri" panose="020F0502020204030204" pitchFamily="34" charset="0"/>
              <a:cs typeface="Calibri" panose="020F0502020204030204" pitchFamily="34" charset="0"/>
            </a:rPr>
            <a:t>Tổng chi phí đầu tư không rõ ràng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D0B602-90DE-491B-870C-F29463D371EB}" type="parTrans" cxnId="{121BC9FC-1EEC-44E5-B14F-B26B6C704E73}">
      <dgm:prSet/>
      <dgm:spPr/>
      <dgm:t>
        <a:bodyPr/>
        <a:lstStyle/>
        <a:p>
          <a:endParaRPr lang="en-US"/>
        </a:p>
      </dgm:t>
    </dgm:pt>
    <dgm:pt modelId="{EC9BB598-B27C-4E2E-9221-FCF06DD90C80}" type="sibTrans" cxnId="{121BC9FC-1EEC-44E5-B14F-B26B6C704E73}">
      <dgm:prSet/>
      <dgm:spPr/>
      <dgm:t>
        <a:bodyPr/>
        <a:lstStyle/>
        <a:p>
          <a:endParaRPr lang="en-US"/>
        </a:p>
      </dgm:t>
    </dgm:pt>
    <dgm:pt modelId="{ED24A1E6-37BB-4E02-BE8E-61E9AB7674AD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Giá trị đất không rõ ràng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74827-56F3-48FB-B975-8019CCBBD62D}" type="parTrans" cxnId="{589643EE-8C8D-4959-A66E-109A654342ED}">
      <dgm:prSet/>
      <dgm:spPr/>
      <dgm:t>
        <a:bodyPr/>
        <a:lstStyle/>
        <a:p>
          <a:endParaRPr lang="en-US"/>
        </a:p>
      </dgm:t>
    </dgm:pt>
    <dgm:pt modelId="{58007BDF-8FEB-41FE-861F-950F21E2CA40}" type="sibTrans" cxnId="{589643EE-8C8D-4959-A66E-109A654342ED}">
      <dgm:prSet/>
      <dgm:spPr/>
      <dgm:t>
        <a:bodyPr/>
        <a:lstStyle/>
        <a:p>
          <a:endParaRPr lang="en-US"/>
        </a:p>
      </dgm:t>
    </dgm:pt>
    <dgm:pt modelId="{6EFD8AFC-F215-4459-9D56-34B84DC8CE42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vi-VN" smtClean="0">
              <a:latin typeface="Calibri" panose="020F0502020204030204" pitchFamily="34" charset="0"/>
              <a:cs typeface="Calibri" panose="020F0502020204030204" pitchFamily="34" charset="0"/>
            </a:rPr>
            <a:t>Đổi đất </a:t>
          </a: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lấy</a:t>
          </a:r>
          <a:r>
            <a:rPr lang="vi-VN" smtClean="0">
              <a:latin typeface="Calibri" panose="020F0502020204030204" pitchFamily="34" charset="0"/>
              <a:cs typeface="Calibri" panose="020F0502020204030204" pitchFamily="34" charset="0"/>
            </a:rPr>
            <a:t> cơ sở hạ tầng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603ECD-18B3-4778-ABA6-D4A077278D69}" type="parTrans" cxnId="{CBD9DE04-0A98-45B5-B588-BCB4E21FDCAB}">
      <dgm:prSet/>
      <dgm:spPr/>
      <dgm:t>
        <a:bodyPr/>
        <a:lstStyle/>
        <a:p>
          <a:endParaRPr lang="en-US"/>
        </a:p>
      </dgm:t>
    </dgm:pt>
    <dgm:pt modelId="{16205EAB-4C77-431B-BA9E-2EBB755F43C8}" type="sibTrans" cxnId="{CBD9DE04-0A98-45B5-B588-BCB4E21FDCAB}">
      <dgm:prSet/>
      <dgm:spPr/>
      <dgm:t>
        <a:bodyPr/>
        <a:lstStyle/>
        <a:p>
          <a:endParaRPr lang="en-US"/>
        </a:p>
      </dgm:t>
    </dgm:pt>
    <dgm:pt modelId="{10245D2C-34A8-4DBA-AADD-D82716D99315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Có n</a:t>
          </a:r>
          <a:r>
            <a:rPr lang="vi-VN" smtClean="0">
              <a:latin typeface="Calibri" panose="020F0502020204030204" pitchFamily="34" charset="0"/>
              <a:cs typeface="Calibri" panose="020F0502020204030204" pitchFamily="34" charset="0"/>
            </a:rPr>
            <a:t>ên đưa BT vào Luật PPP</a:t>
          </a: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5BED4E-087E-4B91-A1F0-83DED75A688D}" type="parTrans" cxnId="{5D866880-419E-4F6F-AB65-C85954F2DC12}">
      <dgm:prSet/>
      <dgm:spPr/>
      <dgm:t>
        <a:bodyPr/>
        <a:lstStyle/>
        <a:p>
          <a:endParaRPr lang="en-US"/>
        </a:p>
      </dgm:t>
    </dgm:pt>
    <dgm:pt modelId="{D9A2ED52-78CF-47E1-824A-029E7DC74118}" type="sibTrans" cxnId="{5D866880-419E-4F6F-AB65-C85954F2DC12}">
      <dgm:prSet/>
      <dgm:spPr/>
      <dgm:t>
        <a:bodyPr/>
        <a:lstStyle/>
        <a:p>
          <a:endParaRPr lang="en-US"/>
        </a:p>
      </dgm:t>
    </dgm:pt>
    <dgm:pt modelId="{010FDD5D-4209-4099-9267-8F4EEC098363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vi-VN" smtClean="0">
              <a:latin typeface="Calibri" panose="020F0502020204030204" pitchFamily="34" charset="0"/>
              <a:cs typeface="Calibri" panose="020F0502020204030204" pitchFamily="34" charset="0"/>
            </a:rPr>
            <a:t>Nếu có, </a:t>
          </a: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liệu </a:t>
          </a:r>
          <a:r>
            <a:rPr lang="vi-VN" smtClean="0">
              <a:latin typeface="Calibri" panose="020F0502020204030204" pitchFamily="34" charset="0"/>
              <a:cs typeface="Calibri" panose="020F0502020204030204" pitchFamily="34" charset="0"/>
            </a:rPr>
            <a:t>có nên bị loại khỏi </a:t>
          </a: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bổ nhiệm</a:t>
          </a:r>
          <a:r>
            <a:rPr lang="vi-VN" smtClean="0">
              <a:latin typeface="Calibri" panose="020F0502020204030204" pitchFamily="34" charset="0"/>
              <a:cs typeface="Calibri" panose="020F0502020204030204" pitchFamily="34" charset="0"/>
            </a:rPr>
            <a:t> nhà đầu tư không</a:t>
          </a: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58FB3-FF1B-4FFE-B4FE-6141E30D6245}" type="parTrans" cxnId="{442FF392-8B76-4C35-BFD0-E706D4E38342}">
      <dgm:prSet/>
      <dgm:spPr/>
      <dgm:t>
        <a:bodyPr/>
        <a:lstStyle/>
        <a:p>
          <a:endParaRPr lang="en-US"/>
        </a:p>
      </dgm:t>
    </dgm:pt>
    <dgm:pt modelId="{EFF531EA-6927-4AA1-8C4F-1C932492E421}" type="sibTrans" cxnId="{442FF392-8B76-4C35-BFD0-E706D4E38342}">
      <dgm:prSet/>
      <dgm:spPr/>
      <dgm:t>
        <a:bodyPr/>
        <a:lstStyle/>
        <a:p>
          <a:endParaRPr lang="en-US"/>
        </a:p>
      </dgm:t>
    </dgm:pt>
    <dgm:pt modelId="{7F797D4F-E1C8-463A-9C4E-9C7060F6F651}" type="pres">
      <dgm:prSet presAssocID="{8ED1E50F-66D1-47E7-AF11-2D7343ACBC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74475-290B-49A0-A1E2-C6A275C7C805}" type="pres">
      <dgm:prSet presAssocID="{B9857CDA-7861-419D-A55D-35B893BF5B21}" presName="linNode" presStyleCnt="0"/>
      <dgm:spPr/>
    </dgm:pt>
    <dgm:pt modelId="{A8716A8E-7F68-4C49-B725-A37BF8F76D55}" type="pres">
      <dgm:prSet presAssocID="{B9857CDA-7861-419D-A55D-35B893BF5B21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F464AB2-1C9A-4632-9EA2-E8A91C6645DB}" type="pres">
      <dgm:prSet presAssocID="{B9857CDA-7861-419D-A55D-35B893BF5B21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3D6378E-5502-4466-A144-2855011693C3}" type="pres">
      <dgm:prSet presAssocID="{BE0529FC-399A-45AE-8D7E-D09CA85DE801}" presName="sp" presStyleCnt="0"/>
      <dgm:spPr/>
    </dgm:pt>
    <dgm:pt modelId="{4000444F-0118-4099-A6C9-64821EE4B0EB}" type="pres">
      <dgm:prSet presAssocID="{F574781E-A47F-4A9B-A492-FEB33748BD1C}" presName="linNode" presStyleCnt="0"/>
      <dgm:spPr/>
    </dgm:pt>
    <dgm:pt modelId="{150921C0-FAE7-45BD-A47E-A7AF664538F0}" type="pres">
      <dgm:prSet presAssocID="{F574781E-A47F-4A9B-A492-FEB33748BD1C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E89DB5-6E7D-4739-940A-D96E141CAE1B}" type="pres">
      <dgm:prSet presAssocID="{F574781E-A47F-4A9B-A492-FEB33748BD1C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7759E17-C1C1-4C52-9D4F-E08C4A5EF389}" type="pres">
      <dgm:prSet presAssocID="{C92E1C2A-631B-4DF5-980B-86AA17E3986E}" presName="sp" presStyleCnt="0"/>
      <dgm:spPr/>
    </dgm:pt>
    <dgm:pt modelId="{FE39ADC6-5FEC-4FF6-AD09-03F50418F1D6}" type="pres">
      <dgm:prSet presAssocID="{31790C6D-1EA8-40D9-9EA8-33C3373770EF}" presName="linNode" presStyleCnt="0"/>
      <dgm:spPr/>
    </dgm:pt>
    <dgm:pt modelId="{94D88220-27C2-4683-92B9-66FBB48704ED}" type="pres">
      <dgm:prSet presAssocID="{31790C6D-1EA8-40D9-9EA8-33C3373770EF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D249DD4-67F9-4075-A035-6DABD787AEC4}" type="pres">
      <dgm:prSet presAssocID="{31790C6D-1EA8-40D9-9EA8-33C3373770EF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89643EE-8C8D-4959-A66E-109A654342ED}" srcId="{F574781E-A47F-4A9B-A492-FEB33748BD1C}" destId="{ED24A1E6-37BB-4E02-BE8E-61E9AB7674AD}" srcOrd="1" destOrd="0" parTransId="{49B74827-56F3-48FB-B975-8019CCBBD62D}" sibTransId="{58007BDF-8FEB-41FE-861F-950F21E2CA40}"/>
    <dgm:cxn modelId="{34EC4BE5-62BB-49A8-8DAA-EF831605208C}" srcId="{8ED1E50F-66D1-47E7-AF11-2D7343ACBCEF}" destId="{31790C6D-1EA8-40D9-9EA8-33C3373770EF}" srcOrd="2" destOrd="0" parTransId="{55DB435A-5831-4F2C-9414-5E526CB41AFC}" sibTransId="{478CD787-667B-4F1A-A006-7F4F899E6F67}"/>
    <dgm:cxn modelId="{66C60323-394D-4755-840D-A2D385D59EA9}" srcId="{8ED1E50F-66D1-47E7-AF11-2D7343ACBCEF}" destId="{F574781E-A47F-4A9B-A492-FEB33748BD1C}" srcOrd="1" destOrd="0" parTransId="{2372EB33-5E73-4057-A75F-871060B724DC}" sibTransId="{C92E1C2A-631B-4DF5-980B-86AA17E3986E}"/>
    <dgm:cxn modelId="{29644AFE-E0E3-421C-909D-B5A2DB398F74}" type="presOf" srcId="{ED24A1E6-37BB-4E02-BE8E-61E9AB7674AD}" destId="{E0E89DB5-6E7D-4739-940A-D96E141CAE1B}" srcOrd="0" destOrd="1" presId="urn:microsoft.com/office/officeart/2005/8/layout/vList5"/>
    <dgm:cxn modelId="{CBD9DE04-0A98-45B5-B588-BCB4E21FDCAB}" srcId="{B9857CDA-7861-419D-A55D-35B893BF5B21}" destId="{6EFD8AFC-F215-4459-9D56-34B84DC8CE42}" srcOrd="0" destOrd="0" parTransId="{31603ECD-18B3-4778-ABA6-D4A077278D69}" sibTransId="{16205EAB-4C77-431B-BA9E-2EBB755F43C8}"/>
    <dgm:cxn modelId="{5D866880-419E-4F6F-AB65-C85954F2DC12}" srcId="{31790C6D-1EA8-40D9-9EA8-33C3373770EF}" destId="{10245D2C-34A8-4DBA-AADD-D82716D99315}" srcOrd="0" destOrd="0" parTransId="{4D5BED4E-087E-4B91-A1F0-83DED75A688D}" sibTransId="{D9A2ED52-78CF-47E1-824A-029E7DC74118}"/>
    <dgm:cxn modelId="{B8558958-C2C6-4C69-8FF9-946561A15029}" type="presOf" srcId="{010FDD5D-4209-4099-9267-8F4EEC098363}" destId="{2D249DD4-67F9-4075-A035-6DABD787AEC4}" srcOrd="0" destOrd="1" presId="urn:microsoft.com/office/officeart/2005/8/layout/vList5"/>
    <dgm:cxn modelId="{7EC4BFEC-E8AE-490C-BC29-9F58744325E8}" type="presOf" srcId="{10245D2C-34A8-4DBA-AADD-D82716D99315}" destId="{2D249DD4-67F9-4075-A035-6DABD787AEC4}" srcOrd="0" destOrd="0" presId="urn:microsoft.com/office/officeart/2005/8/layout/vList5"/>
    <dgm:cxn modelId="{44EF7C47-D4EF-4C36-8D2E-4C1B5549FB41}" srcId="{8ED1E50F-66D1-47E7-AF11-2D7343ACBCEF}" destId="{B9857CDA-7861-419D-A55D-35B893BF5B21}" srcOrd="0" destOrd="0" parTransId="{55D459AE-98A0-4346-9E0C-51231965F8A4}" sibTransId="{BE0529FC-399A-45AE-8D7E-D09CA85DE801}"/>
    <dgm:cxn modelId="{5EDDA530-AFA0-496E-B217-CF2176DA54AE}" type="presOf" srcId="{B9857CDA-7861-419D-A55D-35B893BF5B21}" destId="{A8716A8E-7F68-4C49-B725-A37BF8F76D55}" srcOrd="0" destOrd="0" presId="urn:microsoft.com/office/officeart/2005/8/layout/vList5"/>
    <dgm:cxn modelId="{9577C840-4ED5-4134-8C00-54139EBA88A1}" type="presOf" srcId="{0C62FED2-CABF-484C-A1CF-271643E24417}" destId="{E0E89DB5-6E7D-4739-940A-D96E141CAE1B}" srcOrd="0" destOrd="0" presId="urn:microsoft.com/office/officeart/2005/8/layout/vList5"/>
    <dgm:cxn modelId="{354B217F-6E34-442D-B172-7DB1C3AB3E90}" type="presOf" srcId="{8ED1E50F-66D1-47E7-AF11-2D7343ACBCEF}" destId="{7F797D4F-E1C8-463A-9C4E-9C7060F6F651}" srcOrd="0" destOrd="0" presId="urn:microsoft.com/office/officeart/2005/8/layout/vList5"/>
    <dgm:cxn modelId="{A2F60AB9-07B8-4B0B-81B3-7A0415A5B1BB}" type="presOf" srcId="{6EFD8AFC-F215-4459-9D56-34B84DC8CE42}" destId="{CF464AB2-1C9A-4632-9EA2-E8A91C6645DB}" srcOrd="0" destOrd="0" presId="urn:microsoft.com/office/officeart/2005/8/layout/vList5"/>
    <dgm:cxn modelId="{121BC9FC-1EEC-44E5-B14F-B26B6C704E73}" srcId="{F574781E-A47F-4A9B-A492-FEB33748BD1C}" destId="{0C62FED2-CABF-484C-A1CF-271643E24417}" srcOrd="0" destOrd="0" parTransId="{83D0B602-90DE-491B-870C-F29463D371EB}" sibTransId="{EC9BB598-B27C-4E2E-9221-FCF06DD90C80}"/>
    <dgm:cxn modelId="{442FF392-8B76-4C35-BFD0-E706D4E38342}" srcId="{31790C6D-1EA8-40D9-9EA8-33C3373770EF}" destId="{010FDD5D-4209-4099-9267-8F4EEC098363}" srcOrd="1" destOrd="0" parTransId="{5EB58FB3-FF1B-4FFE-B4FE-6141E30D6245}" sibTransId="{EFF531EA-6927-4AA1-8C4F-1C932492E421}"/>
    <dgm:cxn modelId="{6FF22CD8-0004-4D2E-8B44-0F2C2BFB3E3E}" type="presOf" srcId="{F574781E-A47F-4A9B-A492-FEB33748BD1C}" destId="{150921C0-FAE7-45BD-A47E-A7AF664538F0}" srcOrd="0" destOrd="0" presId="urn:microsoft.com/office/officeart/2005/8/layout/vList5"/>
    <dgm:cxn modelId="{E3398584-43E2-4F36-B38B-15AC03122E1D}" type="presOf" srcId="{31790C6D-1EA8-40D9-9EA8-33C3373770EF}" destId="{94D88220-27C2-4683-92B9-66FBB48704ED}" srcOrd="0" destOrd="0" presId="urn:microsoft.com/office/officeart/2005/8/layout/vList5"/>
    <dgm:cxn modelId="{7762F5EE-E3A3-490A-AC12-207331D8CF3F}" type="presParOf" srcId="{7F797D4F-E1C8-463A-9C4E-9C7060F6F651}" destId="{65374475-290B-49A0-A1E2-C6A275C7C805}" srcOrd="0" destOrd="0" presId="urn:microsoft.com/office/officeart/2005/8/layout/vList5"/>
    <dgm:cxn modelId="{D9135C49-E2EF-4362-BCBA-39EB5D56EBDB}" type="presParOf" srcId="{65374475-290B-49A0-A1E2-C6A275C7C805}" destId="{A8716A8E-7F68-4C49-B725-A37BF8F76D55}" srcOrd="0" destOrd="0" presId="urn:microsoft.com/office/officeart/2005/8/layout/vList5"/>
    <dgm:cxn modelId="{09223855-5451-4B8E-B8DB-E76F5B3274F8}" type="presParOf" srcId="{65374475-290B-49A0-A1E2-C6A275C7C805}" destId="{CF464AB2-1C9A-4632-9EA2-E8A91C6645DB}" srcOrd="1" destOrd="0" presId="urn:microsoft.com/office/officeart/2005/8/layout/vList5"/>
    <dgm:cxn modelId="{FC597271-B8A7-498F-BCB4-4E264C5E8381}" type="presParOf" srcId="{7F797D4F-E1C8-463A-9C4E-9C7060F6F651}" destId="{83D6378E-5502-4466-A144-2855011693C3}" srcOrd="1" destOrd="0" presId="urn:microsoft.com/office/officeart/2005/8/layout/vList5"/>
    <dgm:cxn modelId="{BE38BBE9-5E30-4168-A3EE-E41D0EE13CED}" type="presParOf" srcId="{7F797D4F-E1C8-463A-9C4E-9C7060F6F651}" destId="{4000444F-0118-4099-A6C9-64821EE4B0EB}" srcOrd="2" destOrd="0" presId="urn:microsoft.com/office/officeart/2005/8/layout/vList5"/>
    <dgm:cxn modelId="{897B4945-A126-403B-BBBC-848F9D5F22A9}" type="presParOf" srcId="{4000444F-0118-4099-A6C9-64821EE4B0EB}" destId="{150921C0-FAE7-45BD-A47E-A7AF664538F0}" srcOrd="0" destOrd="0" presId="urn:microsoft.com/office/officeart/2005/8/layout/vList5"/>
    <dgm:cxn modelId="{F7CFA16E-A167-4579-A540-14592F0C0989}" type="presParOf" srcId="{4000444F-0118-4099-A6C9-64821EE4B0EB}" destId="{E0E89DB5-6E7D-4739-940A-D96E141CAE1B}" srcOrd="1" destOrd="0" presId="urn:microsoft.com/office/officeart/2005/8/layout/vList5"/>
    <dgm:cxn modelId="{98C68511-CBD9-49ED-A797-403B777DC560}" type="presParOf" srcId="{7F797D4F-E1C8-463A-9C4E-9C7060F6F651}" destId="{E7759E17-C1C1-4C52-9D4F-E08C4A5EF389}" srcOrd="3" destOrd="0" presId="urn:microsoft.com/office/officeart/2005/8/layout/vList5"/>
    <dgm:cxn modelId="{0E18CC90-4521-4B0E-A7EE-16DC9BED5734}" type="presParOf" srcId="{7F797D4F-E1C8-463A-9C4E-9C7060F6F651}" destId="{FE39ADC6-5FEC-4FF6-AD09-03F50418F1D6}" srcOrd="4" destOrd="0" presId="urn:microsoft.com/office/officeart/2005/8/layout/vList5"/>
    <dgm:cxn modelId="{D4AA6788-ECD8-4749-8476-39BAA0993E56}" type="presParOf" srcId="{FE39ADC6-5FEC-4FF6-AD09-03F50418F1D6}" destId="{94D88220-27C2-4683-92B9-66FBB48704ED}" srcOrd="0" destOrd="0" presId="urn:microsoft.com/office/officeart/2005/8/layout/vList5"/>
    <dgm:cxn modelId="{FCE30B13-CEAF-4B77-BB5A-8CD0665A456F}" type="presParOf" srcId="{FE39ADC6-5FEC-4FF6-AD09-03F50418F1D6}" destId="{2D249DD4-67F9-4075-A035-6DABD787AE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B1CF56-9DE2-4726-ABAE-BF68EA2D9E62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01A317-68F0-4003-AB29-8DA2F61C1605}">
      <dgm:prSet phldrT="[Text]" custT="1"/>
      <dgm:spPr/>
      <dgm:t>
        <a:bodyPr/>
        <a:lstStyle/>
        <a:p>
          <a:r>
            <a:rPr lang="en-US" sz="2000" b="1" smtClean="0">
              <a:solidFill>
                <a:schemeClr val="accent1">
                  <a:lumMod val="50000"/>
                </a:schemeClr>
              </a:solidFill>
            </a:rPr>
            <a:t>Dự án BT tại TP HCM</a:t>
          </a:r>
          <a:endParaRPr lang="en-US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D1EE103-6B12-40F7-B0B4-D25A77F5E179}" type="parTrans" cxnId="{616DE469-4CA4-4BC6-B905-7EE0FB3A8996}">
      <dgm:prSet/>
      <dgm:spPr/>
      <dgm:t>
        <a:bodyPr/>
        <a:lstStyle/>
        <a:p>
          <a:endParaRPr lang="en-US"/>
        </a:p>
      </dgm:t>
    </dgm:pt>
    <dgm:pt modelId="{83985480-8A3C-470A-8873-E296166EF2E4}" type="sibTrans" cxnId="{616DE469-4CA4-4BC6-B905-7EE0FB3A8996}">
      <dgm:prSet/>
      <dgm:spPr/>
      <dgm:t>
        <a:bodyPr/>
        <a:lstStyle/>
        <a:p>
          <a:endParaRPr lang="en-US"/>
        </a:p>
      </dgm:t>
    </dgm:pt>
    <dgm:pt modelId="{9A8763C8-E2C0-425D-8A95-B16D9D73014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BT</a:t>
          </a:r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: </a:t>
          </a:r>
          <a:r>
            <a:rPr lang="vi-VN" sz="2000" smtClean="0">
              <a:solidFill>
                <a:schemeClr val="tx1">
                  <a:lumMod val="65000"/>
                  <a:lumOff val="35000"/>
                </a:schemeClr>
              </a:solidFill>
            </a:rPr>
            <a:t>Đường cao tốc song song đổi lấy đất</a:t>
          </a:r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endParaRPr lang="en-US" sz="20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Lakeview &gt;&lt; </a:t>
          </a:r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4200 re-app</a:t>
          </a:r>
          <a:endParaRPr lang="en-US" sz="20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Palm City &gt;&lt; 1886 re-app and 17.3 ha green </a:t>
          </a:r>
        </a:p>
        <a:p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8DDBB5A-FD12-4F27-9097-2CAEEFED9D31}" type="parTrans" cxnId="{DA74B67E-BFFB-4043-839C-B1D87A37DB73}">
      <dgm:prSet/>
      <dgm:spPr/>
      <dgm:t>
        <a:bodyPr/>
        <a:lstStyle/>
        <a:p>
          <a:endParaRPr lang="en-US"/>
        </a:p>
      </dgm:t>
    </dgm:pt>
    <dgm:pt modelId="{4858681F-4F82-4297-A83C-551923F852ED}" type="sibTrans" cxnId="{DA74B67E-BFFB-4043-839C-B1D87A37DB73}">
      <dgm:prSet/>
      <dgm:spPr/>
      <dgm:t>
        <a:bodyPr/>
        <a:lstStyle/>
        <a:p>
          <a:endParaRPr lang="en-US"/>
        </a:p>
      </dgm:t>
    </dgm:pt>
    <dgm:pt modelId="{10429020-D219-4AB5-BB54-79B42D7E3FB8}" type="pres">
      <dgm:prSet presAssocID="{D8B1CF56-9DE2-4726-ABAE-BF68EA2D9E6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A9172D-F34D-4F97-B120-990A023CC1A6}" type="pres">
      <dgm:prSet presAssocID="{2901A317-68F0-4003-AB29-8DA2F61C1605}" presName="composite" presStyleCnt="0"/>
      <dgm:spPr/>
    </dgm:pt>
    <dgm:pt modelId="{90C19383-CC84-40E0-8B7A-6C930B6F962B}" type="pres">
      <dgm:prSet presAssocID="{2901A317-68F0-4003-AB29-8DA2F61C1605}" presName="ParentAccentShape" presStyleLbl="trBgShp" presStyleIdx="0" presStyleCnt="2"/>
      <dgm:spPr>
        <a:ln>
          <a:noFill/>
        </a:ln>
      </dgm:spPr>
      <dgm:t>
        <a:bodyPr/>
        <a:lstStyle/>
        <a:p>
          <a:endParaRPr lang="en-US"/>
        </a:p>
      </dgm:t>
    </dgm:pt>
    <dgm:pt modelId="{0B8D7C77-B140-450D-9025-5666E7DC2050}" type="pres">
      <dgm:prSet presAssocID="{2901A317-68F0-4003-AB29-8DA2F61C1605}" presName="ParentText" presStyleLbl="revTx" presStyleIdx="0" presStyleCnt="2" custScaleX="61562" custLinFactNeighborX="-6545" custLinFactNeighborY="-10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D9C9F-C9BB-4BCF-82ED-32A34318A5E4}" type="pres">
      <dgm:prSet presAssocID="{2901A317-68F0-4003-AB29-8DA2F61C1605}" presName="ChildText" presStyleLbl="revTx" presStyleIdx="1" presStyleCnt="2" custLinFactNeighborX="11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8613EE-8921-4972-938A-E9D545704A76}" type="pres">
      <dgm:prSet presAssocID="{2901A317-68F0-4003-AB29-8DA2F61C1605}" presName="ChildAccentShape" presStyleLbl="trBgShp" presStyleIdx="1" presStyleCnt="2"/>
      <dgm:spPr/>
    </dgm:pt>
    <dgm:pt modelId="{444F0C91-600B-4EF7-BF21-C631672D2853}" type="pres">
      <dgm:prSet presAssocID="{2901A317-68F0-4003-AB29-8DA2F61C1605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5C76E6BB-20DF-4914-BED3-008A482C1EFA}" type="presOf" srcId="{2901A317-68F0-4003-AB29-8DA2F61C1605}" destId="{0B8D7C77-B140-450D-9025-5666E7DC2050}" srcOrd="0" destOrd="0" presId="urn:microsoft.com/office/officeart/2009/3/layout/SnapshotPictureList"/>
    <dgm:cxn modelId="{616DE469-4CA4-4BC6-B905-7EE0FB3A8996}" srcId="{D8B1CF56-9DE2-4726-ABAE-BF68EA2D9E62}" destId="{2901A317-68F0-4003-AB29-8DA2F61C1605}" srcOrd="0" destOrd="0" parTransId="{1D1EE103-6B12-40F7-B0B4-D25A77F5E179}" sibTransId="{83985480-8A3C-470A-8873-E296166EF2E4}"/>
    <dgm:cxn modelId="{DA74B67E-BFFB-4043-839C-B1D87A37DB73}" srcId="{2901A317-68F0-4003-AB29-8DA2F61C1605}" destId="{9A8763C8-E2C0-425D-8A95-B16D9D730141}" srcOrd="0" destOrd="0" parTransId="{78DDBB5A-FD12-4F27-9097-2CAEEFED9D31}" sibTransId="{4858681F-4F82-4297-A83C-551923F852ED}"/>
    <dgm:cxn modelId="{D8EF2770-C912-4C6C-836C-49202A76670D}" type="presOf" srcId="{D8B1CF56-9DE2-4726-ABAE-BF68EA2D9E62}" destId="{10429020-D219-4AB5-BB54-79B42D7E3FB8}" srcOrd="0" destOrd="0" presId="urn:microsoft.com/office/officeart/2009/3/layout/SnapshotPictureList"/>
    <dgm:cxn modelId="{A76DCFC8-A3D2-40FC-9016-E78B2CA15488}" type="presOf" srcId="{9A8763C8-E2C0-425D-8A95-B16D9D730141}" destId="{F2AD9C9F-C9BB-4BCF-82ED-32A34318A5E4}" srcOrd="0" destOrd="0" presId="urn:microsoft.com/office/officeart/2009/3/layout/SnapshotPictureList"/>
    <dgm:cxn modelId="{C68F2AB1-D1AA-4B7C-BBD5-0FE9E9CBF5C1}" type="presParOf" srcId="{10429020-D219-4AB5-BB54-79B42D7E3FB8}" destId="{ECA9172D-F34D-4F97-B120-990A023CC1A6}" srcOrd="0" destOrd="0" presId="urn:microsoft.com/office/officeart/2009/3/layout/SnapshotPictureList"/>
    <dgm:cxn modelId="{EC294C3F-5FA3-4344-8F6B-3A779B0C5A87}" type="presParOf" srcId="{ECA9172D-F34D-4F97-B120-990A023CC1A6}" destId="{90C19383-CC84-40E0-8B7A-6C930B6F962B}" srcOrd="0" destOrd="0" presId="urn:microsoft.com/office/officeart/2009/3/layout/SnapshotPictureList"/>
    <dgm:cxn modelId="{A25F16ED-FC2D-4132-8913-5F271DB684A7}" type="presParOf" srcId="{ECA9172D-F34D-4F97-B120-990A023CC1A6}" destId="{0B8D7C77-B140-450D-9025-5666E7DC2050}" srcOrd="1" destOrd="0" presId="urn:microsoft.com/office/officeart/2009/3/layout/SnapshotPictureList"/>
    <dgm:cxn modelId="{031A11BA-DDA4-4A20-BD5C-DF44BD6E08B3}" type="presParOf" srcId="{ECA9172D-F34D-4F97-B120-990A023CC1A6}" destId="{F2AD9C9F-C9BB-4BCF-82ED-32A34318A5E4}" srcOrd="2" destOrd="0" presId="urn:microsoft.com/office/officeart/2009/3/layout/SnapshotPictureList"/>
    <dgm:cxn modelId="{7F960E0B-8EBF-4808-953F-F794ED06E5FF}" type="presParOf" srcId="{ECA9172D-F34D-4F97-B120-990A023CC1A6}" destId="{EE8613EE-8921-4972-938A-E9D545704A76}" srcOrd="3" destOrd="0" presId="urn:microsoft.com/office/officeart/2009/3/layout/SnapshotPictureList"/>
    <dgm:cxn modelId="{BC148600-7C53-4BCB-ABF8-56F1C72C6364}" type="presParOf" srcId="{ECA9172D-F34D-4F97-B120-990A023CC1A6}" destId="{444F0C91-600B-4EF7-BF21-C631672D285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EF95CD-3272-41A5-8EFC-7765C694A6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BB4C73-51C4-488D-96D8-0D72F10899A2}">
      <dgm:prSet phldrT="[Text]" custT="1"/>
      <dgm:spPr>
        <a:solidFill>
          <a:schemeClr val="bg1">
            <a:lumMod val="95000"/>
          </a:schemeClr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2000" b="1" smtClean="0">
              <a:solidFill>
                <a:schemeClr val="accent1">
                  <a:lumMod val="50000"/>
                </a:schemeClr>
              </a:solidFill>
            </a:rPr>
            <a:t>Xây dựng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2393A45D-491D-40FD-8911-92CE422A8B49}" type="parTrans" cxnId="{B929A724-EDC2-4976-A41E-510F9DA132DF}">
      <dgm:prSet/>
      <dgm:spPr/>
      <dgm:t>
        <a:bodyPr/>
        <a:lstStyle/>
        <a:p>
          <a:endParaRPr lang="en-US"/>
        </a:p>
      </dgm:t>
    </dgm:pt>
    <dgm:pt modelId="{7563ECC1-39E9-4C8C-9C27-26E0195F09FE}" type="sibTrans" cxnId="{B929A724-EDC2-4976-A41E-510F9DA132DF}">
      <dgm:prSet/>
      <dgm:spPr/>
      <dgm:t>
        <a:bodyPr/>
        <a:lstStyle/>
        <a:p>
          <a:endParaRPr lang="en-US"/>
        </a:p>
      </dgm:t>
    </dgm:pt>
    <dgm:pt modelId="{2EBF2850-DC8C-4BFE-9281-6172C38225A4}">
      <dgm:prSet phldrT="[Text]" custT="1"/>
      <dgm:spPr>
        <a:solidFill>
          <a:schemeClr val="bg1">
            <a:lumMod val="95000"/>
          </a:schemeClr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2000" b="1" smtClean="0">
              <a:solidFill>
                <a:schemeClr val="accent1">
                  <a:lumMod val="50000"/>
                </a:schemeClr>
              </a:solidFill>
            </a:rPr>
            <a:t>Chi phí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769129A2-2D9C-4543-AD77-A140E6316EB9}" type="parTrans" cxnId="{9B36723A-7FB3-4612-8703-E1E6DA9442DA}">
      <dgm:prSet/>
      <dgm:spPr/>
      <dgm:t>
        <a:bodyPr/>
        <a:lstStyle/>
        <a:p>
          <a:endParaRPr lang="en-US"/>
        </a:p>
      </dgm:t>
    </dgm:pt>
    <dgm:pt modelId="{833BE897-F044-4300-8BC9-D34E19D5E2A4}" type="sibTrans" cxnId="{9B36723A-7FB3-4612-8703-E1E6DA9442DA}">
      <dgm:prSet/>
      <dgm:spPr/>
      <dgm:t>
        <a:bodyPr/>
        <a:lstStyle/>
        <a:p>
          <a:endParaRPr lang="en-US"/>
        </a:p>
      </dgm:t>
    </dgm:pt>
    <dgm:pt modelId="{A2C9005C-539B-42B3-B112-E750E66CA4F1}">
      <dgm:prSet phldrT="[Text]" custT="1"/>
      <dgm:spPr>
        <a:solidFill>
          <a:schemeClr val="bg1">
            <a:lumMod val="95000"/>
          </a:schemeClr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2000" b="1" smtClean="0">
              <a:solidFill>
                <a:schemeClr val="accent1">
                  <a:lumMod val="50000"/>
                </a:schemeClr>
              </a:solidFill>
            </a:rPr>
            <a:t>Chuyển khoản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06D0C9F7-B6E5-469D-B808-4E7D38223214}" type="parTrans" cxnId="{4C3BDD86-28B2-4F50-A519-DCBE07515FD6}">
      <dgm:prSet/>
      <dgm:spPr/>
      <dgm:t>
        <a:bodyPr/>
        <a:lstStyle/>
        <a:p>
          <a:endParaRPr lang="en-US"/>
        </a:p>
      </dgm:t>
    </dgm:pt>
    <dgm:pt modelId="{08866660-8651-4633-A505-CAEEC1460BCC}" type="sibTrans" cxnId="{4C3BDD86-28B2-4F50-A519-DCBE07515FD6}">
      <dgm:prSet/>
      <dgm:spPr/>
      <dgm:t>
        <a:bodyPr/>
        <a:lstStyle/>
        <a:p>
          <a:endParaRPr lang="en-US"/>
        </a:p>
      </dgm:t>
    </dgm:pt>
    <dgm:pt modelId="{3A890E34-1215-4A47-9CDE-55C1B2FDF08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Bàn giao mặt bằng</a:t>
          </a:r>
          <a:endParaRPr lang="en-US" dirty="0">
            <a:solidFill>
              <a:schemeClr val="bg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DE278A-3DBB-4C24-8A57-4080193ABD5C}" type="parTrans" cxnId="{80CFF87E-6591-486C-AC3C-877732D100A8}">
      <dgm:prSet/>
      <dgm:spPr/>
      <dgm:t>
        <a:bodyPr/>
        <a:lstStyle/>
        <a:p>
          <a:endParaRPr lang="en-US"/>
        </a:p>
      </dgm:t>
    </dgm:pt>
    <dgm:pt modelId="{E410C5ED-38D2-4A96-93DC-C3E3E6075F4D}" type="sibTrans" cxnId="{80CFF87E-6591-486C-AC3C-877732D100A8}">
      <dgm:prSet/>
      <dgm:spPr/>
      <dgm:t>
        <a:bodyPr/>
        <a:lstStyle/>
        <a:p>
          <a:endParaRPr lang="en-US"/>
        </a:p>
      </dgm:t>
    </dgm:pt>
    <dgm:pt modelId="{490896E4-6909-4280-ACB4-32C3F7788E39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bg1">
                  <a:lumMod val="50000"/>
                </a:schemeClr>
              </a:solidFill>
            </a:rPr>
            <a:t>Chi phí xây dựng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DB18A458-2AAA-4BE7-BC0C-464C553F650A}" type="parTrans" cxnId="{B5E925C8-C977-4CAE-BD53-39866B339FC9}">
      <dgm:prSet/>
      <dgm:spPr/>
      <dgm:t>
        <a:bodyPr/>
        <a:lstStyle/>
        <a:p>
          <a:endParaRPr lang="en-US"/>
        </a:p>
      </dgm:t>
    </dgm:pt>
    <dgm:pt modelId="{EB8E7A8C-416E-41DE-978E-B05C053FF809}" type="sibTrans" cxnId="{B5E925C8-C977-4CAE-BD53-39866B339FC9}">
      <dgm:prSet/>
      <dgm:spPr/>
      <dgm:t>
        <a:bodyPr/>
        <a:lstStyle/>
        <a:p>
          <a:endParaRPr lang="en-US"/>
        </a:p>
      </dgm:t>
    </dgm:pt>
    <dgm:pt modelId="{DA784899-FDB7-4773-B7B1-D77FD694A96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bg1">
                  <a:lumMod val="50000"/>
                </a:schemeClr>
              </a:solidFill>
            </a:rPr>
            <a:t>Chia sẻ lợi ích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C2553E38-F43F-4844-BE6C-50ECB7491999}" type="parTrans" cxnId="{C0975729-A3D9-4D01-A1C2-F52DDB0FD454}">
      <dgm:prSet/>
      <dgm:spPr/>
      <dgm:t>
        <a:bodyPr/>
        <a:lstStyle/>
        <a:p>
          <a:endParaRPr lang="en-US"/>
        </a:p>
      </dgm:t>
    </dgm:pt>
    <dgm:pt modelId="{A4A11425-E8D5-41B7-8766-46C4AA09CF4E}" type="sibTrans" cxnId="{C0975729-A3D9-4D01-A1C2-F52DDB0FD454}">
      <dgm:prSet/>
      <dgm:spPr/>
      <dgm:t>
        <a:bodyPr/>
        <a:lstStyle/>
        <a:p>
          <a:endParaRPr lang="en-US"/>
        </a:p>
      </dgm:t>
    </dgm:pt>
    <dgm:pt modelId="{BE083B42-009B-4606-B215-48DDD51CAB4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vi-VN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Quá trình chuyển nhượng</a:t>
          </a:r>
          <a:endParaRPr lang="en-US" dirty="0">
            <a:solidFill>
              <a:schemeClr val="bg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D1D7D6-ABBD-41D2-9AA5-44B5C0D878AD}" type="parTrans" cxnId="{F1B41A22-1103-467C-BD6D-EB3AC673946F}">
      <dgm:prSet/>
      <dgm:spPr/>
      <dgm:t>
        <a:bodyPr/>
        <a:lstStyle/>
        <a:p>
          <a:endParaRPr lang="en-US"/>
        </a:p>
      </dgm:t>
    </dgm:pt>
    <dgm:pt modelId="{6C77E4E0-F059-4B2E-97FE-FD190BAC56CB}" type="sibTrans" cxnId="{F1B41A22-1103-467C-BD6D-EB3AC673946F}">
      <dgm:prSet/>
      <dgm:spPr/>
      <dgm:t>
        <a:bodyPr/>
        <a:lstStyle/>
        <a:p>
          <a:endParaRPr lang="en-US"/>
        </a:p>
      </dgm:t>
    </dgm:pt>
    <dgm:pt modelId="{93802DDC-0102-4A9A-B4FD-B3AB5B44617A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Bắt đầu, tiến độ, vận hành và hoàn thành</a:t>
          </a:r>
        </a:p>
      </dgm:t>
    </dgm:pt>
    <dgm:pt modelId="{76BC63D3-AF40-457C-8ADF-324F140AFCB1}" type="parTrans" cxnId="{11021BCF-2641-4A9B-B651-5EF219FCC20F}">
      <dgm:prSet/>
      <dgm:spPr/>
      <dgm:t>
        <a:bodyPr/>
        <a:lstStyle/>
        <a:p>
          <a:endParaRPr lang="en-US"/>
        </a:p>
      </dgm:t>
    </dgm:pt>
    <dgm:pt modelId="{56EB5C7E-6EE8-4F9C-A887-BC2AA434CCC5}" type="sibTrans" cxnId="{11021BCF-2641-4A9B-B651-5EF219FCC20F}">
      <dgm:prSet/>
      <dgm:spPr/>
      <dgm:t>
        <a:bodyPr/>
        <a:lstStyle/>
        <a:p>
          <a:endParaRPr lang="en-US"/>
        </a:p>
      </dgm:t>
    </dgm:pt>
    <dgm:pt modelId="{1B309B1F-DCC1-45F8-82D3-3465F1279EDE}">
      <dgm:prSet/>
      <dgm:spPr/>
      <dgm:t>
        <a:bodyPr/>
        <a:lstStyle/>
        <a:p>
          <a:r>
            <a:rPr lang="vi-VN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Các vấn đề xây dựng khác: thiệt hại, EOT</a:t>
          </a:r>
          <a:r>
            <a:rPr lang="vi-VN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O&amp;M</a:t>
          </a:r>
          <a:r>
            <a:rPr lang="vi-VN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bồi thường</a:t>
          </a:r>
          <a:endParaRPr lang="en-US" dirty="0" smtClean="0">
            <a:solidFill>
              <a:schemeClr val="bg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76521A-45EC-453A-9A4C-40FE8E746415}" type="parTrans" cxnId="{3440AC5D-F4CD-4A8D-A647-324DD70A6583}">
      <dgm:prSet/>
      <dgm:spPr/>
      <dgm:t>
        <a:bodyPr/>
        <a:lstStyle/>
        <a:p>
          <a:endParaRPr lang="en-US"/>
        </a:p>
      </dgm:t>
    </dgm:pt>
    <dgm:pt modelId="{EFA004A2-03D2-456D-8D54-174236002763}" type="sibTrans" cxnId="{3440AC5D-F4CD-4A8D-A647-324DD70A6583}">
      <dgm:prSet/>
      <dgm:spPr/>
      <dgm:t>
        <a:bodyPr/>
        <a:lstStyle/>
        <a:p>
          <a:endParaRPr lang="en-US"/>
        </a:p>
      </dgm:t>
    </dgm:pt>
    <dgm:pt modelId="{CD3A901E-5334-4BA0-8A92-A3E4DBED5EA2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Kiểm toán và thanh toán cuối cùng</a:t>
          </a:r>
        </a:p>
      </dgm:t>
    </dgm:pt>
    <dgm:pt modelId="{CB460EB3-242C-443D-BD8E-69CA2D7CD3FE}" type="parTrans" cxnId="{8FCAADCF-3BD7-4DFC-B0B4-E928DF34F8A2}">
      <dgm:prSet/>
      <dgm:spPr/>
      <dgm:t>
        <a:bodyPr/>
        <a:lstStyle/>
        <a:p>
          <a:endParaRPr lang="en-US"/>
        </a:p>
      </dgm:t>
    </dgm:pt>
    <dgm:pt modelId="{0B84D633-6EB6-42A1-9CDD-64D8D83B9A19}" type="sibTrans" cxnId="{8FCAADCF-3BD7-4DFC-B0B4-E928DF34F8A2}">
      <dgm:prSet/>
      <dgm:spPr/>
      <dgm:t>
        <a:bodyPr/>
        <a:lstStyle/>
        <a:p>
          <a:endParaRPr lang="en-US"/>
        </a:p>
      </dgm:t>
    </dgm:pt>
    <dgm:pt modelId="{93C07745-C97D-4F74-AE53-40DEBCCFF863}" type="pres">
      <dgm:prSet presAssocID="{14EF95CD-3272-41A5-8EFC-7765C694A6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D3F13-2D9F-40D2-AE12-89500FBEDE1E}" type="pres">
      <dgm:prSet presAssocID="{79BB4C73-51C4-488D-96D8-0D72F10899A2}" presName="parentLin" presStyleCnt="0"/>
      <dgm:spPr/>
    </dgm:pt>
    <dgm:pt modelId="{422E0FF6-AE37-4D01-AD3A-983FC188F5B6}" type="pres">
      <dgm:prSet presAssocID="{79BB4C73-51C4-488D-96D8-0D72F10899A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B61C20-F27F-45B0-B428-39321F939EF8}" type="pres">
      <dgm:prSet presAssocID="{79BB4C73-51C4-488D-96D8-0D72F10899A2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0A93800-3631-4061-ACC7-E846B85996A8}" type="pres">
      <dgm:prSet presAssocID="{79BB4C73-51C4-488D-96D8-0D72F10899A2}" presName="negativeSpace" presStyleCnt="0"/>
      <dgm:spPr/>
    </dgm:pt>
    <dgm:pt modelId="{95335BE2-F701-4197-A1A6-CAC8A1047F9A}" type="pres">
      <dgm:prSet presAssocID="{79BB4C73-51C4-488D-96D8-0D72F10899A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6EEF7-82C6-4532-B396-604E6C1410DA}" type="pres">
      <dgm:prSet presAssocID="{7563ECC1-39E9-4C8C-9C27-26E0195F09FE}" presName="spaceBetweenRectangles" presStyleCnt="0"/>
      <dgm:spPr/>
    </dgm:pt>
    <dgm:pt modelId="{37A3D14A-8768-4AB3-BDB0-494EA22FA1D6}" type="pres">
      <dgm:prSet presAssocID="{2EBF2850-DC8C-4BFE-9281-6172C38225A4}" presName="parentLin" presStyleCnt="0"/>
      <dgm:spPr/>
    </dgm:pt>
    <dgm:pt modelId="{9C5F8C45-ED0B-4EB6-ABAD-B3442C13EAB0}" type="pres">
      <dgm:prSet presAssocID="{2EBF2850-DC8C-4BFE-9281-6172C38225A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4A2C28-EE2A-42C7-A2F4-254B3EDD3ED6}" type="pres">
      <dgm:prSet presAssocID="{2EBF2850-DC8C-4BFE-9281-6172C38225A4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6E3D1E6-6A14-4374-9D1A-98844F2DA757}" type="pres">
      <dgm:prSet presAssocID="{2EBF2850-DC8C-4BFE-9281-6172C38225A4}" presName="negativeSpace" presStyleCnt="0"/>
      <dgm:spPr/>
    </dgm:pt>
    <dgm:pt modelId="{B01A3DCE-8A99-42A9-88D2-ADA8683D71A3}" type="pres">
      <dgm:prSet presAssocID="{2EBF2850-DC8C-4BFE-9281-6172C38225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67ACE-D6AA-42B2-9FE6-F2C97189A2B3}" type="pres">
      <dgm:prSet presAssocID="{833BE897-F044-4300-8BC9-D34E19D5E2A4}" presName="spaceBetweenRectangles" presStyleCnt="0"/>
      <dgm:spPr/>
    </dgm:pt>
    <dgm:pt modelId="{F2E4706B-B878-46B4-9377-2C19EF7290D6}" type="pres">
      <dgm:prSet presAssocID="{A2C9005C-539B-42B3-B112-E750E66CA4F1}" presName="parentLin" presStyleCnt="0"/>
      <dgm:spPr/>
    </dgm:pt>
    <dgm:pt modelId="{A3A560A4-61FD-4AA8-A72B-D745805B5A59}" type="pres">
      <dgm:prSet presAssocID="{A2C9005C-539B-42B3-B112-E750E66CA4F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6D17EC4-3560-441F-8017-71340DC46047}" type="pres">
      <dgm:prSet presAssocID="{A2C9005C-539B-42B3-B112-E750E66CA4F1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3B18B24-8740-4FF9-86FA-62F57F77ECE5}" type="pres">
      <dgm:prSet presAssocID="{A2C9005C-539B-42B3-B112-E750E66CA4F1}" presName="negativeSpace" presStyleCnt="0"/>
      <dgm:spPr/>
    </dgm:pt>
    <dgm:pt modelId="{498882AF-767A-40E4-8B1D-F1EEF77E01A7}" type="pres">
      <dgm:prSet presAssocID="{A2C9005C-539B-42B3-B112-E750E66CA4F1}" presName="childText" presStyleLbl="conFgAcc1" presStyleIdx="2" presStyleCnt="3" custLinFactNeighborY="31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E925C8-C977-4CAE-BD53-39866B339FC9}" srcId="{2EBF2850-DC8C-4BFE-9281-6172C38225A4}" destId="{490896E4-6909-4280-ACB4-32C3F7788E39}" srcOrd="0" destOrd="0" parTransId="{DB18A458-2AAA-4BE7-BC0C-464C553F650A}" sibTransId="{EB8E7A8C-416E-41DE-978E-B05C053FF809}"/>
    <dgm:cxn modelId="{D6C848DB-258A-4D11-91B4-BC6029499CD8}" type="presOf" srcId="{BE083B42-009B-4606-B215-48DDD51CAB42}" destId="{498882AF-767A-40E4-8B1D-F1EEF77E01A7}" srcOrd="0" destOrd="0" presId="urn:microsoft.com/office/officeart/2005/8/layout/list1"/>
    <dgm:cxn modelId="{E3CE8FD4-EDE6-4DEF-9820-C218727BFD63}" type="presOf" srcId="{2EBF2850-DC8C-4BFE-9281-6172C38225A4}" destId="{F94A2C28-EE2A-42C7-A2F4-254B3EDD3ED6}" srcOrd="1" destOrd="0" presId="urn:microsoft.com/office/officeart/2005/8/layout/list1"/>
    <dgm:cxn modelId="{B929A724-EDC2-4976-A41E-510F9DA132DF}" srcId="{14EF95CD-3272-41A5-8EFC-7765C694A675}" destId="{79BB4C73-51C4-488D-96D8-0D72F10899A2}" srcOrd="0" destOrd="0" parTransId="{2393A45D-491D-40FD-8911-92CE422A8B49}" sibTransId="{7563ECC1-39E9-4C8C-9C27-26E0195F09FE}"/>
    <dgm:cxn modelId="{C9A2E34B-4BFF-404E-B5D8-041986183581}" type="presOf" srcId="{2EBF2850-DC8C-4BFE-9281-6172C38225A4}" destId="{9C5F8C45-ED0B-4EB6-ABAD-B3442C13EAB0}" srcOrd="0" destOrd="0" presId="urn:microsoft.com/office/officeart/2005/8/layout/list1"/>
    <dgm:cxn modelId="{11021BCF-2641-4A9B-B651-5EF219FCC20F}" srcId="{79BB4C73-51C4-488D-96D8-0D72F10899A2}" destId="{93802DDC-0102-4A9A-B4FD-B3AB5B44617A}" srcOrd="1" destOrd="0" parTransId="{76BC63D3-AF40-457C-8ADF-324F140AFCB1}" sibTransId="{56EB5C7E-6EE8-4F9C-A887-BC2AA434CCC5}"/>
    <dgm:cxn modelId="{9E46FB01-0A91-43C6-9243-4A3CCBBFBC0D}" type="presOf" srcId="{490896E4-6909-4280-ACB4-32C3F7788E39}" destId="{B01A3DCE-8A99-42A9-88D2-ADA8683D71A3}" srcOrd="0" destOrd="0" presId="urn:microsoft.com/office/officeart/2005/8/layout/list1"/>
    <dgm:cxn modelId="{7C20CC4C-E6E4-45B9-9D29-FBE1963788F9}" type="presOf" srcId="{14EF95CD-3272-41A5-8EFC-7765C694A675}" destId="{93C07745-C97D-4F74-AE53-40DEBCCFF863}" srcOrd="0" destOrd="0" presId="urn:microsoft.com/office/officeart/2005/8/layout/list1"/>
    <dgm:cxn modelId="{18CB744F-86EA-49AC-857E-24EB7377671C}" type="presOf" srcId="{DA784899-FDB7-4773-B7B1-D77FD694A961}" destId="{B01A3DCE-8A99-42A9-88D2-ADA8683D71A3}" srcOrd="0" destOrd="1" presId="urn:microsoft.com/office/officeart/2005/8/layout/list1"/>
    <dgm:cxn modelId="{563AC789-4EFA-4D90-B2BB-545D6A4B91F0}" type="presOf" srcId="{1B309B1F-DCC1-45F8-82D3-3465F1279EDE}" destId="{95335BE2-F701-4197-A1A6-CAC8A1047F9A}" srcOrd="0" destOrd="2" presId="urn:microsoft.com/office/officeart/2005/8/layout/list1"/>
    <dgm:cxn modelId="{F23B9458-80F4-41E8-A1D3-2083DAD43DEB}" type="presOf" srcId="{3A890E34-1215-4A47-9CDE-55C1B2FDF085}" destId="{95335BE2-F701-4197-A1A6-CAC8A1047F9A}" srcOrd="0" destOrd="0" presId="urn:microsoft.com/office/officeart/2005/8/layout/list1"/>
    <dgm:cxn modelId="{C0975729-A3D9-4D01-A1C2-F52DDB0FD454}" srcId="{2EBF2850-DC8C-4BFE-9281-6172C38225A4}" destId="{DA784899-FDB7-4773-B7B1-D77FD694A961}" srcOrd="1" destOrd="0" parTransId="{C2553E38-F43F-4844-BE6C-50ECB7491999}" sibTransId="{A4A11425-E8D5-41B7-8766-46C4AA09CF4E}"/>
    <dgm:cxn modelId="{9B36723A-7FB3-4612-8703-E1E6DA9442DA}" srcId="{14EF95CD-3272-41A5-8EFC-7765C694A675}" destId="{2EBF2850-DC8C-4BFE-9281-6172C38225A4}" srcOrd="1" destOrd="0" parTransId="{769129A2-2D9C-4543-AD77-A140E6316EB9}" sibTransId="{833BE897-F044-4300-8BC9-D34E19D5E2A4}"/>
    <dgm:cxn modelId="{80CFF87E-6591-486C-AC3C-877732D100A8}" srcId="{79BB4C73-51C4-488D-96D8-0D72F10899A2}" destId="{3A890E34-1215-4A47-9CDE-55C1B2FDF085}" srcOrd="0" destOrd="0" parTransId="{E5DE278A-3DBB-4C24-8A57-4080193ABD5C}" sibTransId="{E410C5ED-38D2-4A96-93DC-C3E3E6075F4D}"/>
    <dgm:cxn modelId="{F1B41A22-1103-467C-BD6D-EB3AC673946F}" srcId="{A2C9005C-539B-42B3-B112-E750E66CA4F1}" destId="{BE083B42-009B-4606-B215-48DDD51CAB42}" srcOrd="0" destOrd="0" parTransId="{22D1D7D6-ABBD-41D2-9AA5-44B5C0D878AD}" sibTransId="{6C77E4E0-F059-4B2E-97FE-FD190BAC56CB}"/>
    <dgm:cxn modelId="{6CFB5427-6110-48CB-99EF-763F757743A7}" type="presOf" srcId="{79BB4C73-51C4-488D-96D8-0D72F10899A2}" destId="{422E0FF6-AE37-4D01-AD3A-983FC188F5B6}" srcOrd="0" destOrd="0" presId="urn:microsoft.com/office/officeart/2005/8/layout/list1"/>
    <dgm:cxn modelId="{4304296A-8666-4E58-8427-3E80669740F7}" type="presOf" srcId="{A2C9005C-539B-42B3-B112-E750E66CA4F1}" destId="{D6D17EC4-3560-441F-8017-71340DC46047}" srcOrd="1" destOrd="0" presId="urn:microsoft.com/office/officeart/2005/8/layout/list1"/>
    <dgm:cxn modelId="{3440AC5D-F4CD-4A8D-A647-324DD70A6583}" srcId="{79BB4C73-51C4-488D-96D8-0D72F10899A2}" destId="{1B309B1F-DCC1-45F8-82D3-3465F1279EDE}" srcOrd="2" destOrd="0" parTransId="{9E76521A-45EC-453A-9A4C-40FE8E746415}" sibTransId="{EFA004A2-03D2-456D-8D54-174236002763}"/>
    <dgm:cxn modelId="{B70FE5CF-6F76-41F7-A849-CEE02A63B17A}" type="presOf" srcId="{79BB4C73-51C4-488D-96D8-0D72F10899A2}" destId="{4AB61C20-F27F-45B0-B428-39321F939EF8}" srcOrd="1" destOrd="0" presId="urn:microsoft.com/office/officeart/2005/8/layout/list1"/>
    <dgm:cxn modelId="{8FCAADCF-3BD7-4DFC-B0B4-E928DF34F8A2}" srcId="{A2C9005C-539B-42B3-B112-E750E66CA4F1}" destId="{CD3A901E-5334-4BA0-8A92-A3E4DBED5EA2}" srcOrd="1" destOrd="0" parTransId="{CB460EB3-242C-443D-BD8E-69CA2D7CD3FE}" sibTransId="{0B84D633-6EB6-42A1-9CDD-64D8D83B9A19}"/>
    <dgm:cxn modelId="{66514C30-EABF-47FA-A8F0-40D9BB8D592E}" type="presOf" srcId="{CD3A901E-5334-4BA0-8A92-A3E4DBED5EA2}" destId="{498882AF-767A-40E4-8B1D-F1EEF77E01A7}" srcOrd="0" destOrd="1" presId="urn:microsoft.com/office/officeart/2005/8/layout/list1"/>
    <dgm:cxn modelId="{14184022-AB21-470D-970D-C3F33686EAAD}" type="presOf" srcId="{A2C9005C-539B-42B3-B112-E750E66CA4F1}" destId="{A3A560A4-61FD-4AA8-A72B-D745805B5A59}" srcOrd="0" destOrd="0" presId="urn:microsoft.com/office/officeart/2005/8/layout/list1"/>
    <dgm:cxn modelId="{4A7C393A-26CD-483B-8AA7-2B8C34958D25}" type="presOf" srcId="{93802DDC-0102-4A9A-B4FD-B3AB5B44617A}" destId="{95335BE2-F701-4197-A1A6-CAC8A1047F9A}" srcOrd="0" destOrd="1" presId="urn:microsoft.com/office/officeart/2005/8/layout/list1"/>
    <dgm:cxn modelId="{4C3BDD86-28B2-4F50-A519-DCBE07515FD6}" srcId="{14EF95CD-3272-41A5-8EFC-7765C694A675}" destId="{A2C9005C-539B-42B3-B112-E750E66CA4F1}" srcOrd="2" destOrd="0" parTransId="{06D0C9F7-B6E5-469D-B808-4E7D38223214}" sibTransId="{08866660-8651-4633-A505-CAEEC1460BCC}"/>
    <dgm:cxn modelId="{17E74766-1A3A-4371-8229-61FD65208C5D}" type="presParOf" srcId="{93C07745-C97D-4F74-AE53-40DEBCCFF863}" destId="{C1CD3F13-2D9F-40D2-AE12-89500FBEDE1E}" srcOrd="0" destOrd="0" presId="urn:microsoft.com/office/officeart/2005/8/layout/list1"/>
    <dgm:cxn modelId="{C13DAB82-BA77-4D07-A825-825DD1F13DA5}" type="presParOf" srcId="{C1CD3F13-2D9F-40D2-AE12-89500FBEDE1E}" destId="{422E0FF6-AE37-4D01-AD3A-983FC188F5B6}" srcOrd="0" destOrd="0" presId="urn:microsoft.com/office/officeart/2005/8/layout/list1"/>
    <dgm:cxn modelId="{0D9F687A-612D-4A1E-86E7-BDE22D5743BA}" type="presParOf" srcId="{C1CD3F13-2D9F-40D2-AE12-89500FBEDE1E}" destId="{4AB61C20-F27F-45B0-B428-39321F939EF8}" srcOrd="1" destOrd="0" presId="urn:microsoft.com/office/officeart/2005/8/layout/list1"/>
    <dgm:cxn modelId="{D92E3B58-3557-4278-B325-97F9F7AD93F6}" type="presParOf" srcId="{93C07745-C97D-4F74-AE53-40DEBCCFF863}" destId="{F0A93800-3631-4061-ACC7-E846B85996A8}" srcOrd="1" destOrd="0" presId="urn:microsoft.com/office/officeart/2005/8/layout/list1"/>
    <dgm:cxn modelId="{FDF7E293-4D92-4462-BCB9-2ECE52240BF5}" type="presParOf" srcId="{93C07745-C97D-4F74-AE53-40DEBCCFF863}" destId="{95335BE2-F701-4197-A1A6-CAC8A1047F9A}" srcOrd="2" destOrd="0" presId="urn:microsoft.com/office/officeart/2005/8/layout/list1"/>
    <dgm:cxn modelId="{1ADB4E7F-3B2B-4106-AD1E-C7D64B0A8C13}" type="presParOf" srcId="{93C07745-C97D-4F74-AE53-40DEBCCFF863}" destId="{CDD6EEF7-82C6-4532-B396-604E6C1410DA}" srcOrd="3" destOrd="0" presId="urn:microsoft.com/office/officeart/2005/8/layout/list1"/>
    <dgm:cxn modelId="{21A425F9-C1FA-47B7-BA0A-FB65C1777FC9}" type="presParOf" srcId="{93C07745-C97D-4F74-AE53-40DEBCCFF863}" destId="{37A3D14A-8768-4AB3-BDB0-494EA22FA1D6}" srcOrd="4" destOrd="0" presId="urn:microsoft.com/office/officeart/2005/8/layout/list1"/>
    <dgm:cxn modelId="{8EE99647-8B08-453E-A24F-4ECA3C97ED93}" type="presParOf" srcId="{37A3D14A-8768-4AB3-BDB0-494EA22FA1D6}" destId="{9C5F8C45-ED0B-4EB6-ABAD-B3442C13EAB0}" srcOrd="0" destOrd="0" presId="urn:microsoft.com/office/officeart/2005/8/layout/list1"/>
    <dgm:cxn modelId="{EE2B459D-8422-4A9F-A02B-7F242656C2DA}" type="presParOf" srcId="{37A3D14A-8768-4AB3-BDB0-494EA22FA1D6}" destId="{F94A2C28-EE2A-42C7-A2F4-254B3EDD3ED6}" srcOrd="1" destOrd="0" presId="urn:microsoft.com/office/officeart/2005/8/layout/list1"/>
    <dgm:cxn modelId="{8C071B2E-0A5E-4FFA-BD88-EEB4F665408E}" type="presParOf" srcId="{93C07745-C97D-4F74-AE53-40DEBCCFF863}" destId="{06E3D1E6-6A14-4374-9D1A-98844F2DA757}" srcOrd="5" destOrd="0" presId="urn:microsoft.com/office/officeart/2005/8/layout/list1"/>
    <dgm:cxn modelId="{CDF32C20-498E-458A-AC51-85988A9C372E}" type="presParOf" srcId="{93C07745-C97D-4F74-AE53-40DEBCCFF863}" destId="{B01A3DCE-8A99-42A9-88D2-ADA8683D71A3}" srcOrd="6" destOrd="0" presId="urn:microsoft.com/office/officeart/2005/8/layout/list1"/>
    <dgm:cxn modelId="{9A940D02-6FA4-4DDC-9353-E645C9538157}" type="presParOf" srcId="{93C07745-C97D-4F74-AE53-40DEBCCFF863}" destId="{EDC67ACE-D6AA-42B2-9FE6-F2C97189A2B3}" srcOrd="7" destOrd="0" presId="urn:microsoft.com/office/officeart/2005/8/layout/list1"/>
    <dgm:cxn modelId="{7731F139-7B5A-4D6C-A394-6E7DB61F196F}" type="presParOf" srcId="{93C07745-C97D-4F74-AE53-40DEBCCFF863}" destId="{F2E4706B-B878-46B4-9377-2C19EF7290D6}" srcOrd="8" destOrd="0" presId="urn:microsoft.com/office/officeart/2005/8/layout/list1"/>
    <dgm:cxn modelId="{4958631E-754E-458E-B339-4237B81AF100}" type="presParOf" srcId="{F2E4706B-B878-46B4-9377-2C19EF7290D6}" destId="{A3A560A4-61FD-4AA8-A72B-D745805B5A59}" srcOrd="0" destOrd="0" presId="urn:microsoft.com/office/officeart/2005/8/layout/list1"/>
    <dgm:cxn modelId="{314078BC-C029-4276-858D-4B0BB4A3D807}" type="presParOf" srcId="{F2E4706B-B878-46B4-9377-2C19EF7290D6}" destId="{D6D17EC4-3560-441F-8017-71340DC46047}" srcOrd="1" destOrd="0" presId="urn:microsoft.com/office/officeart/2005/8/layout/list1"/>
    <dgm:cxn modelId="{3BED870B-6BD2-47D3-AEC9-7B8A883664FE}" type="presParOf" srcId="{93C07745-C97D-4F74-AE53-40DEBCCFF863}" destId="{73B18B24-8740-4FF9-86FA-62F57F77ECE5}" srcOrd="9" destOrd="0" presId="urn:microsoft.com/office/officeart/2005/8/layout/list1"/>
    <dgm:cxn modelId="{50C48554-D3C2-4136-8089-7F32FCE9F388}" type="presParOf" srcId="{93C07745-C97D-4F74-AE53-40DEBCCFF863}" destId="{498882AF-767A-40E4-8B1D-F1EEF77E01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BB9312A-BE56-4B1D-8B75-665FEDBBEDF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90066-CA00-4695-92D3-539AD013F6CA}">
      <dgm:prSet phldrT="[Text]"/>
      <dgm:spPr>
        <a:solidFill>
          <a:schemeClr val="accent1">
            <a:lumMod val="75000"/>
          </a:schemeClr>
        </a:solidFill>
      </dgm:spPr>
      <dgm:t>
        <a:bodyPr tIns="91440" bIns="91440"/>
        <a:lstStyle/>
        <a:p>
          <a:r>
            <a:rPr lang="vi-VN" b="1" smtClean="0">
              <a:latin typeface="Calibri" panose="020F0502020204030204" pitchFamily="34" charset="0"/>
              <a:cs typeface="Calibri" panose="020F0502020204030204" pitchFamily="34" charset="0"/>
            </a:rPr>
            <a:t>Điều khoản thương mại bao gồm các bước phê duyệt của Chính phủ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5F3FB7-A8A6-4EC0-9A0D-514E0CFACD2D}" type="parTrans" cxnId="{F6B5BD7E-63EA-46EE-ADB4-818E8B70B052}">
      <dgm:prSet/>
      <dgm:spPr/>
      <dgm:t>
        <a:bodyPr/>
        <a:lstStyle/>
        <a:p>
          <a:endParaRPr lang="en-US"/>
        </a:p>
      </dgm:t>
    </dgm:pt>
    <dgm:pt modelId="{D180D435-32A2-4B75-B510-EC5A02870BBC}" type="sibTrans" cxnId="{F6B5BD7E-63EA-46EE-ADB4-818E8B70B052}">
      <dgm:prSet/>
      <dgm:spPr/>
      <dgm:t>
        <a:bodyPr/>
        <a:lstStyle/>
        <a:p>
          <a:endParaRPr lang="en-US"/>
        </a:p>
      </dgm:t>
    </dgm:pt>
    <dgm:pt modelId="{E89D7588-89B3-451C-AE7E-705D159A088C}">
      <dgm:prSet phldrT="[Text]"/>
      <dgm:spPr>
        <a:solidFill>
          <a:schemeClr val="accent1">
            <a:lumMod val="75000"/>
          </a:schemeClr>
        </a:solidFill>
      </dgm:spPr>
      <dgm:t>
        <a:bodyPr tIns="91440" bIns="91440"/>
        <a:lstStyle/>
        <a:p>
          <a:r>
            <a:rPr lang="en-US" b="1" smtClean="0"/>
            <a:t>Điều khoản pháp lý - thiết lập khung cho tàu</a:t>
          </a:r>
          <a:endParaRPr lang="en-US" b="1" dirty="0"/>
        </a:p>
      </dgm:t>
    </dgm:pt>
    <dgm:pt modelId="{45409158-1DB4-47DF-8352-D17EFA338C02}" type="parTrans" cxnId="{CCE75BBA-51BF-42C3-9E02-120042967F70}">
      <dgm:prSet/>
      <dgm:spPr/>
      <dgm:t>
        <a:bodyPr/>
        <a:lstStyle/>
        <a:p>
          <a:endParaRPr lang="en-US"/>
        </a:p>
      </dgm:t>
    </dgm:pt>
    <dgm:pt modelId="{7D88C32E-20DD-4891-8B81-8A98734A0BB0}" type="sibTrans" cxnId="{CCE75BBA-51BF-42C3-9E02-120042967F70}">
      <dgm:prSet/>
      <dgm:spPr/>
      <dgm:t>
        <a:bodyPr/>
        <a:lstStyle/>
        <a:p>
          <a:endParaRPr lang="en-US"/>
        </a:p>
      </dgm:t>
    </dgm:pt>
    <dgm:pt modelId="{4B8874C4-2DB1-47E6-AEA2-D55F11275B80}">
      <dgm:prSet phldrT="[Text]"/>
      <dgm:spPr>
        <a:solidFill>
          <a:schemeClr val="accent1">
            <a:lumMod val="75000"/>
          </a:schemeClr>
        </a:solidFill>
      </dgm:spPr>
      <dgm:t>
        <a:bodyPr tIns="91440" bIns="91440"/>
        <a:lstStyle/>
        <a:p>
          <a:r>
            <a:rPr lang="en-US" b="1" smtClean="0"/>
            <a:t>Bảo vệ Bên cho vay</a:t>
          </a:r>
          <a:endParaRPr lang="en-US" b="1" dirty="0"/>
        </a:p>
      </dgm:t>
    </dgm:pt>
    <dgm:pt modelId="{E1A4FBBF-84BD-4185-9441-FFAADA8E29E5}" type="parTrans" cxnId="{4924A360-1A58-45C5-86D0-BC9C28E896AF}">
      <dgm:prSet/>
      <dgm:spPr/>
      <dgm:t>
        <a:bodyPr/>
        <a:lstStyle/>
        <a:p>
          <a:endParaRPr lang="en-US"/>
        </a:p>
      </dgm:t>
    </dgm:pt>
    <dgm:pt modelId="{15ACFD4F-FAF5-4E3A-BB4E-EFA84F988F6F}" type="sibTrans" cxnId="{4924A360-1A58-45C5-86D0-BC9C28E896AF}">
      <dgm:prSet/>
      <dgm:spPr/>
      <dgm:t>
        <a:bodyPr/>
        <a:lstStyle/>
        <a:p>
          <a:endParaRPr lang="en-US"/>
        </a:p>
      </dgm:t>
    </dgm:pt>
    <dgm:pt modelId="{9425F812-186D-4507-ABEC-D620D7ACF158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smtClean="0"/>
            <a:t>Đặt theo thứ tự thời gian</a:t>
          </a:r>
          <a:endParaRPr lang="en-US" sz="2000" dirty="0"/>
        </a:p>
      </dgm:t>
    </dgm:pt>
    <dgm:pt modelId="{D5F82B1C-EA59-4407-B34C-1E41DA5B3FA3}" type="parTrans" cxnId="{DD0F25C5-B792-4F31-91A4-147A08CCCD8F}">
      <dgm:prSet/>
      <dgm:spPr/>
      <dgm:t>
        <a:bodyPr/>
        <a:lstStyle/>
        <a:p>
          <a:endParaRPr lang="en-US"/>
        </a:p>
      </dgm:t>
    </dgm:pt>
    <dgm:pt modelId="{CA4E8963-2A6D-4EE4-9957-9362DE21BADB}" type="sibTrans" cxnId="{DD0F25C5-B792-4F31-91A4-147A08CCCD8F}">
      <dgm:prSet/>
      <dgm:spPr/>
      <dgm:t>
        <a:bodyPr/>
        <a:lstStyle/>
        <a:p>
          <a:endParaRPr lang="en-US"/>
        </a:p>
      </dgm:t>
    </dgm:pt>
    <dgm:pt modelId="{D5A471BE-06E6-43EA-BE00-D53D86D7EB0E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vi-VN" sz="2000" smtClean="0">
              <a:latin typeface="Calibri" panose="020F0502020204030204" pitchFamily="34" charset="0"/>
              <a:cs typeface="Calibri" panose="020F0502020204030204" pitchFamily="34" charset="0"/>
            </a:rPr>
            <a:t>CP, R &amp; W, Giao </a:t>
          </a:r>
          <a:r>
            <a:rPr lang="en-US" sz="2000" smtClean="0">
              <a:latin typeface="Calibri" panose="020F0502020204030204" pitchFamily="34" charset="0"/>
              <a:cs typeface="Calibri" panose="020F0502020204030204" pitchFamily="34" charset="0"/>
            </a:rPr>
            <a:t>kết</a:t>
          </a:r>
          <a:r>
            <a:rPr lang="vi-VN" sz="200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smtClean="0">
              <a:latin typeface="Calibri" panose="020F0502020204030204" pitchFamily="34" charset="0"/>
              <a:cs typeface="Calibri" panose="020F0502020204030204" pitchFamily="34" charset="0"/>
            </a:rPr>
            <a:t>Vi phạm</a:t>
          </a:r>
          <a:r>
            <a:rPr lang="vi-VN" sz="2000" smtClean="0">
              <a:latin typeface="Calibri" panose="020F0502020204030204" pitchFamily="34" charset="0"/>
              <a:cs typeface="Calibri" panose="020F0502020204030204" pitchFamily="34" charset="0"/>
            </a:rPr>
            <a:t>, Chấm dứt, Chuyển nhượng, Luật pháp và Quyền tài phán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463D73-6374-4E72-9F16-8DE4FC286EF7}" type="parTrans" cxnId="{7A759E7C-B171-4461-AF50-AB7012746E72}">
      <dgm:prSet/>
      <dgm:spPr/>
      <dgm:t>
        <a:bodyPr/>
        <a:lstStyle/>
        <a:p>
          <a:endParaRPr lang="en-US"/>
        </a:p>
      </dgm:t>
    </dgm:pt>
    <dgm:pt modelId="{21D702E1-F3EB-4F27-B8A4-0DB0940CD948}" type="sibTrans" cxnId="{7A759E7C-B171-4461-AF50-AB7012746E72}">
      <dgm:prSet/>
      <dgm:spPr/>
      <dgm:t>
        <a:bodyPr/>
        <a:lstStyle/>
        <a:p>
          <a:endParaRPr lang="en-US"/>
        </a:p>
      </dgm:t>
    </dgm:pt>
    <dgm:pt modelId="{B5B8D987-D7EF-41E4-88ED-4BC418D62B36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smtClean="0">
              <a:latin typeface="Calibri" panose="020F0502020204030204" pitchFamily="34" charset="0"/>
              <a:cs typeface="Calibri" panose="020F0502020204030204" pitchFamily="34" charset="0"/>
            </a:rPr>
            <a:t>Các b</a:t>
          </a:r>
          <a:r>
            <a:rPr lang="vi-VN" sz="2000" smtClean="0">
              <a:latin typeface="Calibri" panose="020F0502020204030204" pitchFamily="34" charset="0"/>
              <a:cs typeface="Calibri" panose="020F0502020204030204" pitchFamily="34" charset="0"/>
            </a:rPr>
            <a:t>ước quyền, Doanh thu tối thiểu, Quyền chuyển đổi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162D0F-323A-43FE-BB3D-10D7CE468678}" type="parTrans" cxnId="{473D4EE4-F5E1-4F48-AD07-282D67A99455}">
      <dgm:prSet/>
      <dgm:spPr/>
      <dgm:t>
        <a:bodyPr/>
        <a:lstStyle/>
        <a:p>
          <a:endParaRPr lang="en-US"/>
        </a:p>
      </dgm:t>
    </dgm:pt>
    <dgm:pt modelId="{C53D0C3D-60D5-4A63-841D-B0475824F7A0}" type="sibTrans" cxnId="{473D4EE4-F5E1-4F48-AD07-282D67A99455}">
      <dgm:prSet/>
      <dgm:spPr/>
      <dgm:t>
        <a:bodyPr/>
        <a:lstStyle/>
        <a:p>
          <a:endParaRPr lang="en-US"/>
        </a:p>
      </dgm:t>
    </dgm:pt>
    <dgm:pt modelId="{BB482EFD-2146-4E0A-9E84-649EE5D16914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000" smtClean="0"/>
            <a:t>Kết hợp với quy định của Chính phủ kiểm toán lại, kiểm soát v.v.</a:t>
          </a:r>
          <a:endParaRPr lang="en-US" sz="2000" dirty="0"/>
        </a:p>
      </dgm:t>
    </dgm:pt>
    <dgm:pt modelId="{436747E9-3E69-49A8-B462-118B37B228C3}" type="parTrans" cxnId="{CB6433E2-507A-461A-8B1C-32C02E85EC8C}">
      <dgm:prSet/>
      <dgm:spPr/>
      <dgm:t>
        <a:bodyPr/>
        <a:lstStyle/>
        <a:p>
          <a:endParaRPr lang="en-US"/>
        </a:p>
      </dgm:t>
    </dgm:pt>
    <dgm:pt modelId="{B2EA4F30-988C-429C-A660-84FED1697E4C}" type="sibTrans" cxnId="{CB6433E2-507A-461A-8B1C-32C02E85EC8C}">
      <dgm:prSet/>
      <dgm:spPr/>
      <dgm:t>
        <a:bodyPr/>
        <a:lstStyle/>
        <a:p>
          <a:endParaRPr lang="en-US"/>
        </a:p>
      </dgm:t>
    </dgm:pt>
    <dgm:pt modelId="{5D192FB0-386D-4F49-A51E-6695C9A8BE93}" type="pres">
      <dgm:prSet presAssocID="{6BB9312A-BE56-4B1D-8B75-665FEDBBED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F7B02F-F953-4118-987F-AD8EE5E4AC64}" type="pres">
      <dgm:prSet presAssocID="{96E90066-CA00-4695-92D3-539AD013F6CA}" presName="linNode" presStyleCnt="0"/>
      <dgm:spPr/>
    </dgm:pt>
    <dgm:pt modelId="{A4B2F861-81CB-43A0-BEE9-C7C9A0316EA9}" type="pres">
      <dgm:prSet presAssocID="{96E90066-CA00-4695-92D3-539AD013F6CA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C11487-8375-4020-936F-D7F778D07070}" type="pres">
      <dgm:prSet presAssocID="{96E90066-CA00-4695-92D3-539AD013F6CA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C75A74-AD41-4FD6-B4DE-65D6399B408D}" type="pres">
      <dgm:prSet presAssocID="{D180D435-32A2-4B75-B510-EC5A02870BBC}" presName="sp" presStyleCnt="0"/>
      <dgm:spPr/>
    </dgm:pt>
    <dgm:pt modelId="{509947CA-C808-47CE-9A46-ADED2A727589}" type="pres">
      <dgm:prSet presAssocID="{E89D7588-89B3-451C-AE7E-705D159A088C}" presName="linNode" presStyleCnt="0"/>
      <dgm:spPr/>
    </dgm:pt>
    <dgm:pt modelId="{80CE04FF-2BCD-4ACA-94FB-0B9B796C3529}" type="pres">
      <dgm:prSet presAssocID="{E89D7588-89B3-451C-AE7E-705D159A088C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5B2FD04-EFEC-44B3-A14F-DD07966A55DA}" type="pres">
      <dgm:prSet presAssocID="{E89D7588-89B3-451C-AE7E-705D159A088C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8AB7A12-4D62-4065-9646-F918E6A212EA}" type="pres">
      <dgm:prSet presAssocID="{7D88C32E-20DD-4891-8B81-8A98734A0BB0}" presName="sp" presStyleCnt="0"/>
      <dgm:spPr/>
    </dgm:pt>
    <dgm:pt modelId="{5A572CFC-3C74-4526-AFBF-EFB56EC57346}" type="pres">
      <dgm:prSet presAssocID="{4B8874C4-2DB1-47E6-AEA2-D55F11275B80}" presName="linNode" presStyleCnt="0"/>
      <dgm:spPr/>
    </dgm:pt>
    <dgm:pt modelId="{8E73E7C3-E3BF-46A8-B92C-3F1A8D554B50}" type="pres">
      <dgm:prSet presAssocID="{4B8874C4-2DB1-47E6-AEA2-D55F11275B80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26C4606-C3C9-4785-B836-C918033E942E}" type="pres">
      <dgm:prSet presAssocID="{4B8874C4-2DB1-47E6-AEA2-D55F11275B80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71BAE26-963D-442F-9D01-AA8E0020FB2D}" type="presOf" srcId="{6BB9312A-BE56-4B1D-8B75-665FEDBBEDFB}" destId="{5D192FB0-386D-4F49-A51E-6695C9A8BE93}" srcOrd="0" destOrd="0" presId="urn:microsoft.com/office/officeart/2005/8/layout/vList5"/>
    <dgm:cxn modelId="{DD0F25C5-B792-4F31-91A4-147A08CCCD8F}" srcId="{96E90066-CA00-4695-92D3-539AD013F6CA}" destId="{9425F812-186D-4507-ABEC-D620D7ACF158}" srcOrd="0" destOrd="0" parTransId="{D5F82B1C-EA59-4407-B34C-1E41DA5B3FA3}" sibTransId="{CA4E8963-2A6D-4EE4-9957-9362DE21BADB}"/>
    <dgm:cxn modelId="{473D4EE4-F5E1-4F48-AD07-282D67A99455}" srcId="{4B8874C4-2DB1-47E6-AEA2-D55F11275B80}" destId="{B5B8D987-D7EF-41E4-88ED-4BC418D62B36}" srcOrd="0" destOrd="0" parTransId="{4A162D0F-323A-43FE-BB3D-10D7CE468678}" sibTransId="{C53D0C3D-60D5-4A63-841D-B0475824F7A0}"/>
    <dgm:cxn modelId="{F6B5BD7E-63EA-46EE-ADB4-818E8B70B052}" srcId="{6BB9312A-BE56-4B1D-8B75-665FEDBBEDFB}" destId="{96E90066-CA00-4695-92D3-539AD013F6CA}" srcOrd="0" destOrd="0" parTransId="{465F3FB7-A8A6-4EC0-9A0D-514E0CFACD2D}" sibTransId="{D180D435-32A2-4B75-B510-EC5A02870BBC}"/>
    <dgm:cxn modelId="{BC37A5A6-ACA9-438F-949B-A415322628BD}" type="presOf" srcId="{E89D7588-89B3-451C-AE7E-705D159A088C}" destId="{80CE04FF-2BCD-4ACA-94FB-0B9B796C3529}" srcOrd="0" destOrd="0" presId="urn:microsoft.com/office/officeart/2005/8/layout/vList5"/>
    <dgm:cxn modelId="{16E7D24B-9F1F-4CD9-B459-976373DCED6A}" type="presOf" srcId="{BB482EFD-2146-4E0A-9E84-649EE5D16914}" destId="{1DC11487-8375-4020-936F-D7F778D07070}" srcOrd="0" destOrd="1" presId="urn:microsoft.com/office/officeart/2005/8/layout/vList5"/>
    <dgm:cxn modelId="{C87EF8E9-A59B-48AD-89E0-CB1987D217D1}" type="presOf" srcId="{D5A471BE-06E6-43EA-BE00-D53D86D7EB0E}" destId="{E5B2FD04-EFEC-44B3-A14F-DD07966A55DA}" srcOrd="0" destOrd="0" presId="urn:microsoft.com/office/officeart/2005/8/layout/vList5"/>
    <dgm:cxn modelId="{CB6433E2-507A-461A-8B1C-32C02E85EC8C}" srcId="{96E90066-CA00-4695-92D3-539AD013F6CA}" destId="{BB482EFD-2146-4E0A-9E84-649EE5D16914}" srcOrd="1" destOrd="0" parTransId="{436747E9-3E69-49A8-B462-118B37B228C3}" sibTransId="{B2EA4F30-988C-429C-A660-84FED1697E4C}"/>
    <dgm:cxn modelId="{4924A360-1A58-45C5-86D0-BC9C28E896AF}" srcId="{6BB9312A-BE56-4B1D-8B75-665FEDBBEDFB}" destId="{4B8874C4-2DB1-47E6-AEA2-D55F11275B80}" srcOrd="2" destOrd="0" parTransId="{E1A4FBBF-84BD-4185-9441-FFAADA8E29E5}" sibTransId="{15ACFD4F-FAF5-4E3A-BB4E-EFA84F988F6F}"/>
    <dgm:cxn modelId="{DFAD13CE-7692-414E-A5B3-2A9BB722BB59}" type="presOf" srcId="{4B8874C4-2DB1-47E6-AEA2-D55F11275B80}" destId="{8E73E7C3-E3BF-46A8-B92C-3F1A8D554B50}" srcOrd="0" destOrd="0" presId="urn:microsoft.com/office/officeart/2005/8/layout/vList5"/>
    <dgm:cxn modelId="{CCE75BBA-51BF-42C3-9E02-120042967F70}" srcId="{6BB9312A-BE56-4B1D-8B75-665FEDBBEDFB}" destId="{E89D7588-89B3-451C-AE7E-705D159A088C}" srcOrd="1" destOrd="0" parTransId="{45409158-1DB4-47DF-8352-D17EFA338C02}" sibTransId="{7D88C32E-20DD-4891-8B81-8A98734A0BB0}"/>
    <dgm:cxn modelId="{74898D01-AB6D-410A-A171-F47FAC972F40}" type="presOf" srcId="{B5B8D987-D7EF-41E4-88ED-4BC418D62B36}" destId="{026C4606-C3C9-4785-B836-C918033E942E}" srcOrd="0" destOrd="0" presId="urn:microsoft.com/office/officeart/2005/8/layout/vList5"/>
    <dgm:cxn modelId="{7A759E7C-B171-4461-AF50-AB7012746E72}" srcId="{E89D7588-89B3-451C-AE7E-705D159A088C}" destId="{D5A471BE-06E6-43EA-BE00-D53D86D7EB0E}" srcOrd="0" destOrd="0" parTransId="{CE463D73-6374-4E72-9F16-8DE4FC286EF7}" sibTransId="{21D702E1-F3EB-4F27-B8A4-0DB0940CD948}"/>
    <dgm:cxn modelId="{12DB3A1A-859B-44F2-B34C-4150D25BC17A}" type="presOf" srcId="{9425F812-186D-4507-ABEC-D620D7ACF158}" destId="{1DC11487-8375-4020-936F-D7F778D07070}" srcOrd="0" destOrd="0" presId="urn:microsoft.com/office/officeart/2005/8/layout/vList5"/>
    <dgm:cxn modelId="{1B2BE572-F3EC-47D4-9018-8DB7505E7F32}" type="presOf" srcId="{96E90066-CA00-4695-92D3-539AD013F6CA}" destId="{A4B2F861-81CB-43A0-BEE9-C7C9A0316EA9}" srcOrd="0" destOrd="0" presId="urn:microsoft.com/office/officeart/2005/8/layout/vList5"/>
    <dgm:cxn modelId="{2BF810B1-70D6-439D-AAD9-F3E6B1F2070C}" type="presParOf" srcId="{5D192FB0-386D-4F49-A51E-6695C9A8BE93}" destId="{E9F7B02F-F953-4118-987F-AD8EE5E4AC64}" srcOrd="0" destOrd="0" presId="urn:microsoft.com/office/officeart/2005/8/layout/vList5"/>
    <dgm:cxn modelId="{8C9224E1-34E9-48C3-AB6D-7DC454426F3B}" type="presParOf" srcId="{E9F7B02F-F953-4118-987F-AD8EE5E4AC64}" destId="{A4B2F861-81CB-43A0-BEE9-C7C9A0316EA9}" srcOrd="0" destOrd="0" presId="urn:microsoft.com/office/officeart/2005/8/layout/vList5"/>
    <dgm:cxn modelId="{FEFBFA55-7B90-4525-886A-E0EFFD5D1D46}" type="presParOf" srcId="{E9F7B02F-F953-4118-987F-AD8EE5E4AC64}" destId="{1DC11487-8375-4020-936F-D7F778D07070}" srcOrd="1" destOrd="0" presId="urn:microsoft.com/office/officeart/2005/8/layout/vList5"/>
    <dgm:cxn modelId="{9B6E27CD-AB8E-48CB-80E9-D8BD5324BAFF}" type="presParOf" srcId="{5D192FB0-386D-4F49-A51E-6695C9A8BE93}" destId="{B3C75A74-AD41-4FD6-B4DE-65D6399B408D}" srcOrd="1" destOrd="0" presId="urn:microsoft.com/office/officeart/2005/8/layout/vList5"/>
    <dgm:cxn modelId="{09363A09-D660-4925-A17E-9AD8E5B3BF29}" type="presParOf" srcId="{5D192FB0-386D-4F49-A51E-6695C9A8BE93}" destId="{509947CA-C808-47CE-9A46-ADED2A727589}" srcOrd="2" destOrd="0" presId="urn:microsoft.com/office/officeart/2005/8/layout/vList5"/>
    <dgm:cxn modelId="{253E7E03-8CB5-49FD-A7AA-4D8E44DB1C2D}" type="presParOf" srcId="{509947CA-C808-47CE-9A46-ADED2A727589}" destId="{80CE04FF-2BCD-4ACA-94FB-0B9B796C3529}" srcOrd="0" destOrd="0" presId="urn:microsoft.com/office/officeart/2005/8/layout/vList5"/>
    <dgm:cxn modelId="{5A844511-34EF-46F6-8D63-DD0DAA60E080}" type="presParOf" srcId="{509947CA-C808-47CE-9A46-ADED2A727589}" destId="{E5B2FD04-EFEC-44B3-A14F-DD07966A55DA}" srcOrd="1" destOrd="0" presId="urn:microsoft.com/office/officeart/2005/8/layout/vList5"/>
    <dgm:cxn modelId="{D3945B80-97D3-440D-8FF4-B433CA88A247}" type="presParOf" srcId="{5D192FB0-386D-4F49-A51E-6695C9A8BE93}" destId="{88AB7A12-4D62-4065-9646-F918E6A212EA}" srcOrd="3" destOrd="0" presId="urn:microsoft.com/office/officeart/2005/8/layout/vList5"/>
    <dgm:cxn modelId="{5CE13A91-56E5-4105-B266-F2371D397786}" type="presParOf" srcId="{5D192FB0-386D-4F49-A51E-6695C9A8BE93}" destId="{5A572CFC-3C74-4526-AFBF-EFB56EC57346}" srcOrd="4" destOrd="0" presId="urn:microsoft.com/office/officeart/2005/8/layout/vList5"/>
    <dgm:cxn modelId="{FDEC7B58-9A81-45BA-BFF2-87F14EA4AB85}" type="presParOf" srcId="{5A572CFC-3C74-4526-AFBF-EFB56EC57346}" destId="{8E73E7C3-E3BF-46A8-B92C-3F1A8D554B50}" srcOrd="0" destOrd="0" presId="urn:microsoft.com/office/officeart/2005/8/layout/vList5"/>
    <dgm:cxn modelId="{811189D0-D03B-4724-B6F6-CEF0CCA3CFDF}" type="presParOf" srcId="{5A572CFC-3C74-4526-AFBF-EFB56EC57346}" destId="{026C4606-C3C9-4785-B836-C918033E94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1207E-9057-41C8-8C92-41A58C84D7CB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73AD64-D209-4C5E-95E2-A6100E53F713}">
      <dgm:prSet phldrT="[Text]"/>
      <dgm:spPr/>
      <dgm:t>
        <a:bodyPr/>
        <a:lstStyle/>
        <a:p>
          <a:r>
            <a:rPr lang="en-US" b="1" smtClean="0">
              <a:solidFill>
                <a:schemeClr val="accent1">
                  <a:lumMod val="50000"/>
                </a:schemeClr>
              </a:solidFill>
            </a:rPr>
            <a:t>BOT Vĩnh Tân 1, Bình Thuận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DA3CCCE7-ED00-4E63-B25F-2B4D6C4BA61B}" type="parTrans" cxnId="{30426F89-EAC9-43C7-9769-90F278F61749}">
      <dgm:prSet/>
      <dgm:spPr/>
      <dgm:t>
        <a:bodyPr/>
        <a:lstStyle/>
        <a:p>
          <a:endParaRPr lang="en-US"/>
        </a:p>
      </dgm:t>
    </dgm:pt>
    <dgm:pt modelId="{D42D35F1-3BB3-4DFC-8893-C2FDBE49759C}" type="sibTrans" cxnId="{30426F89-EAC9-43C7-9769-90F278F61749}">
      <dgm:prSet/>
      <dgm:spPr/>
      <dgm:t>
        <a:bodyPr/>
        <a:lstStyle/>
        <a:p>
          <a:endParaRPr lang="en-US"/>
        </a:p>
      </dgm:t>
    </dgm:pt>
    <dgm:pt modelId="{97652BCF-74C1-4F40-B9D7-FBCF4261050C}">
      <dgm:prSet phldrT="[Text]" custT="1"/>
      <dgm:spPr/>
      <dgm:t>
        <a:bodyPr/>
        <a:lstStyle/>
        <a:p>
          <a:r>
            <a:rPr lang="en-US" sz="1600" smtClean="0">
              <a:solidFill>
                <a:schemeClr val="tx1">
                  <a:lumMod val="65000"/>
                  <a:lumOff val="35000"/>
                </a:schemeClr>
              </a:solidFill>
            </a:rPr>
            <a:t>BOT bắt đầu vào tháng 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7.2015</a:t>
          </a:r>
          <a:r>
            <a:rPr lang="en-US" sz="1600" smtClean="0">
              <a:solidFill>
                <a:schemeClr val="tx1">
                  <a:lumMod val="65000"/>
                  <a:lumOff val="35000"/>
                </a:schemeClr>
              </a:solidFill>
            </a:rPr>
            <a:t>, kết thúc vào năm 2018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25 years 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US$1.7 </a:t>
          </a:r>
          <a:r>
            <a: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bln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1200 MW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China 95%, TKV: 5%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Ultra Supercritical Technology 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MOU w MOIT 2006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Decision 1532 (2007)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2009-2012: negotiation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BOT/GGU initiated 12/12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SPV </a:t>
          </a:r>
          <a:r>
            <a: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est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10/13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BOT/GGU/PPA/SA signed 10/13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EPC signed 3/14 (GEDI / GPEC)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CBD, BOC /loan signed 10/14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5 months construction ahead.</a:t>
          </a:r>
        </a:p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Coal waste problem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DE6976D-8F68-4E1B-9BF3-841567134E6E}" type="parTrans" cxnId="{B181661E-295E-4F2A-8E6A-C7B5CC9F4706}">
      <dgm:prSet/>
      <dgm:spPr/>
      <dgm:t>
        <a:bodyPr/>
        <a:lstStyle/>
        <a:p>
          <a:endParaRPr lang="en-US"/>
        </a:p>
      </dgm:t>
    </dgm:pt>
    <dgm:pt modelId="{74ABD819-231A-4693-8298-765DD30443C1}" type="sibTrans" cxnId="{B181661E-295E-4F2A-8E6A-C7B5CC9F4706}">
      <dgm:prSet/>
      <dgm:spPr/>
      <dgm:t>
        <a:bodyPr/>
        <a:lstStyle/>
        <a:p>
          <a:endParaRPr lang="en-US"/>
        </a:p>
      </dgm:t>
    </dgm:pt>
    <dgm:pt modelId="{2109F77C-EAD7-48B1-92CA-FAB7B995A151}" type="pres">
      <dgm:prSet presAssocID="{2F81207E-9057-41C8-8C92-41A58C84D7C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A678D5-A6F3-4CEA-A53F-62CD7E9F1610}" type="pres">
      <dgm:prSet presAssocID="{0A73AD64-D209-4C5E-95E2-A6100E53F713}" presName="composite" presStyleCnt="0"/>
      <dgm:spPr/>
    </dgm:pt>
    <dgm:pt modelId="{8D8610D1-72A3-49A5-9620-8690439D08A3}" type="pres">
      <dgm:prSet presAssocID="{0A73AD64-D209-4C5E-95E2-A6100E53F713}" presName="ParentAccentShape" presStyleLbl="trBgShp" presStyleIdx="0" presStyleCnt="2" custLinFactNeighborX="-2509"/>
      <dgm:spPr>
        <a:prstGeom prst="rect">
          <a:avLst/>
        </a:prstGeom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33979B72-BC4F-4E9B-88BB-84F580559558}" type="pres">
      <dgm:prSet presAssocID="{0A73AD64-D209-4C5E-95E2-A6100E53F713}" presName="ParentText" presStyleLbl="revTx" presStyleIdx="0" presStyleCnt="2" custLinFactNeighborY="236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D1503-8319-402E-BB48-DC2EF56CD740}" type="pres">
      <dgm:prSet presAssocID="{0A73AD64-D209-4C5E-95E2-A6100E53F713}" presName="ChildText" presStyleLbl="revTx" presStyleIdx="1" presStyleCnt="2" custScaleX="115324" custScaleY="119857" custLinFactNeighborX="1582" custLinFactNeighborY="-5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CC9B794-69D5-4B36-A2BE-AE2D5A9B7027}" type="pres">
      <dgm:prSet presAssocID="{0A73AD64-D209-4C5E-95E2-A6100E53F713}" presName="ChildAccentShape" presStyleLbl="trBgShp" presStyleIdx="1" presStyleCnt="2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/>
        </a:p>
      </dgm:t>
    </dgm:pt>
    <dgm:pt modelId="{C1C26A88-6611-460D-BF21-87B97DF22265}" type="pres">
      <dgm:prSet presAssocID="{0A73AD64-D209-4C5E-95E2-A6100E53F713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63500" dist="635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</dgm:ptLst>
  <dgm:cxnLst>
    <dgm:cxn modelId="{E3B4827B-FFE6-48C2-B44B-87392CFC0FAE}" type="presOf" srcId="{2F81207E-9057-41C8-8C92-41A58C84D7CB}" destId="{2109F77C-EAD7-48B1-92CA-FAB7B995A151}" srcOrd="0" destOrd="0" presId="urn:microsoft.com/office/officeart/2009/3/layout/SnapshotPictureList"/>
    <dgm:cxn modelId="{30426F89-EAC9-43C7-9769-90F278F61749}" srcId="{2F81207E-9057-41C8-8C92-41A58C84D7CB}" destId="{0A73AD64-D209-4C5E-95E2-A6100E53F713}" srcOrd="0" destOrd="0" parTransId="{DA3CCCE7-ED00-4E63-B25F-2B4D6C4BA61B}" sibTransId="{D42D35F1-3BB3-4DFC-8893-C2FDBE49759C}"/>
    <dgm:cxn modelId="{33CD715F-9960-45B8-AE74-6E844F56250B}" type="presOf" srcId="{0A73AD64-D209-4C5E-95E2-A6100E53F713}" destId="{33979B72-BC4F-4E9B-88BB-84F580559558}" srcOrd="0" destOrd="0" presId="urn:microsoft.com/office/officeart/2009/3/layout/SnapshotPictureList"/>
    <dgm:cxn modelId="{B181661E-295E-4F2A-8E6A-C7B5CC9F4706}" srcId="{0A73AD64-D209-4C5E-95E2-A6100E53F713}" destId="{97652BCF-74C1-4F40-B9D7-FBCF4261050C}" srcOrd="0" destOrd="0" parTransId="{9DE6976D-8F68-4E1B-9BF3-841567134E6E}" sibTransId="{74ABD819-231A-4693-8298-765DD30443C1}"/>
    <dgm:cxn modelId="{6F8CA9C4-E409-4E77-89FA-B803211A00B3}" type="presOf" srcId="{97652BCF-74C1-4F40-B9D7-FBCF4261050C}" destId="{5C1D1503-8319-402E-BB48-DC2EF56CD740}" srcOrd="0" destOrd="0" presId="urn:microsoft.com/office/officeart/2009/3/layout/SnapshotPictureList"/>
    <dgm:cxn modelId="{806C3D0E-9DD1-4F15-A0D0-5F5F444779C4}" type="presParOf" srcId="{2109F77C-EAD7-48B1-92CA-FAB7B995A151}" destId="{77A678D5-A6F3-4CEA-A53F-62CD7E9F1610}" srcOrd="0" destOrd="0" presId="urn:microsoft.com/office/officeart/2009/3/layout/SnapshotPictureList"/>
    <dgm:cxn modelId="{3A68ECAB-2135-43B7-A198-00E2DA155F22}" type="presParOf" srcId="{77A678D5-A6F3-4CEA-A53F-62CD7E9F1610}" destId="{8D8610D1-72A3-49A5-9620-8690439D08A3}" srcOrd="0" destOrd="0" presId="urn:microsoft.com/office/officeart/2009/3/layout/SnapshotPictureList"/>
    <dgm:cxn modelId="{27B3A294-A5E9-4D59-A1EB-CBC9E9BFFF73}" type="presParOf" srcId="{77A678D5-A6F3-4CEA-A53F-62CD7E9F1610}" destId="{33979B72-BC4F-4E9B-88BB-84F580559558}" srcOrd="1" destOrd="0" presId="urn:microsoft.com/office/officeart/2009/3/layout/SnapshotPictureList"/>
    <dgm:cxn modelId="{5A64A130-AA67-41F5-B6F2-987AB15655A8}" type="presParOf" srcId="{77A678D5-A6F3-4CEA-A53F-62CD7E9F1610}" destId="{5C1D1503-8319-402E-BB48-DC2EF56CD740}" srcOrd="2" destOrd="0" presId="urn:microsoft.com/office/officeart/2009/3/layout/SnapshotPictureList"/>
    <dgm:cxn modelId="{5EB8AC7D-766B-4997-8A9B-9C4DB8A9D146}" type="presParOf" srcId="{77A678D5-A6F3-4CEA-A53F-62CD7E9F1610}" destId="{4CC9B794-69D5-4B36-A2BE-AE2D5A9B7027}" srcOrd="3" destOrd="0" presId="urn:microsoft.com/office/officeart/2009/3/layout/SnapshotPictureList"/>
    <dgm:cxn modelId="{6562AC75-ADA4-4CCE-AC5D-1836681E7F11}" type="presParOf" srcId="{77A678D5-A6F3-4CEA-A53F-62CD7E9F1610}" destId="{C1C26A88-6611-460D-BF21-87B97DF2226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282DE-EAFA-4D0D-B6A0-3FCD556278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F5405-3DC4-429F-B55E-AB8A3C5AC5E2}">
      <dgm:prSet phldrT="[Text]"/>
      <dgm:spPr>
        <a:solidFill>
          <a:schemeClr val="accent2"/>
        </a:solidFill>
      </dgm:spPr>
      <dgm:t>
        <a:bodyPr/>
        <a:lstStyle/>
        <a:p>
          <a:r>
            <a:rPr lang="en-US" smtClean="0"/>
            <a:t>Quy định pháp luật</a:t>
          </a:r>
          <a:endParaRPr lang="en-US" dirty="0"/>
        </a:p>
      </dgm:t>
    </dgm:pt>
    <dgm:pt modelId="{07B55F82-BD1D-49C7-8B6C-1D1CE79DC1B0}" type="parTrans" cxnId="{E25B0C1E-CE38-4A27-B16F-F3CBAF5BAC70}">
      <dgm:prSet/>
      <dgm:spPr/>
      <dgm:t>
        <a:bodyPr/>
        <a:lstStyle/>
        <a:p>
          <a:endParaRPr lang="en-US"/>
        </a:p>
      </dgm:t>
    </dgm:pt>
    <dgm:pt modelId="{12322530-0D1B-4C48-B510-D06D68918327}" type="sibTrans" cxnId="{E25B0C1E-CE38-4A27-B16F-F3CBAF5BAC70}">
      <dgm:prSet/>
      <dgm:spPr/>
      <dgm:t>
        <a:bodyPr/>
        <a:lstStyle/>
        <a:p>
          <a:endParaRPr lang="en-US"/>
        </a:p>
      </dgm:t>
    </dgm:pt>
    <dgm:pt modelId="{0931D667-567F-477A-A648-4C6DBA16D065}">
      <dgm:prSet phldrT="[Text]"/>
      <dgm:spPr>
        <a:solidFill>
          <a:schemeClr val="tx2"/>
        </a:solidFill>
      </dgm:spPr>
      <dgm:t>
        <a:bodyPr/>
        <a:lstStyle/>
        <a:p>
          <a:r>
            <a:rPr lang="en-US" smtClean="0"/>
            <a:t>Phê duyệt</a:t>
          </a:r>
          <a:endParaRPr lang="en-US" dirty="0"/>
        </a:p>
      </dgm:t>
    </dgm:pt>
    <dgm:pt modelId="{56F75238-B90B-44C0-873D-21ABF5FF5DCA}" type="parTrans" cxnId="{CF0CA385-7920-460D-9E46-85A0CE1BFF51}">
      <dgm:prSet/>
      <dgm:spPr/>
      <dgm:t>
        <a:bodyPr/>
        <a:lstStyle/>
        <a:p>
          <a:endParaRPr lang="en-US"/>
        </a:p>
      </dgm:t>
    </dgm:pt>
    <dgm:pt modelId="{A8FBF9C5-B133-4E77-974B-1244401B1867}" type="sibTrans" cxnId="{CF0CA385-7920-460D-9E46-85A0CE1BFF51}">
      <dgm:prSet/>
      <dgm:spPr/>
      <dgm:t>
        <a:bodyPr/>
        <a:lstStyle/>
        <a:p>
          <a:endParaRPr lang="en-US"/>
        </a:p>
      </dgm:t>
    </dgm:pt>
    <dgm:pt modelId="{40556E7A-04B5-4C68-9467-7FC32CB953EB}">
      <dgm:prSet phldrT="[Text]"/>
      <dgm:spPr>
        <a:solidFill>
          <a:schemeClr val="accent3"/>
        </a:solidFill>
      </dgm:spPr>
      <dgm:t>
        <a:bodyPr/>
        <a:lstStyle/>
        <a:p>
          <a:r>
            <a:rPr lang="en-US" smtClean="0"/>
            <a:t>Kiểm toán và quyết toán</a:t>
          </a:r>
          <a:endParaRPr lang="en-US" dirty="0"/>
        </a:p>
      </dgm:t>
    </dgm:pt>
    <dgm:pt modelId="{64476874-748F-4547-B10E-72E155369FD8}" type="parTrans" cxnId="{FC829F02-E231-44EE-A9E2-53A6EDC65DBB}">
      <dgm:prSet/>
      <dgm:spPr/>
      <dgm:t>
        <a:bodyPr/>
        <a:lstStyle/>
        <a:p>
          <a:endParaRPr lang="en-US"/>
        </a:p>
      </dgm:t>
    </dgm:pt>
    <dgm:pt modelId="{2B482826-45EB-4DDD-ADAE-29192F14B2C2}" type="sibTrans" cxnId="{FC829F02-E231-44EE-A9E2-53A6EDC65DBB}">
      <dgm:prSet/>
      <dgm:spPr/>
      <dgm:t>
        <a:bodyPr/>
        <a:lstStyle/>
        <a:p>
          <a:endParaRPr lang="en-US"/>
        </a:p>
      </dgm:t>
    </dgm:pt>
    <dgm:pt modelId="{4F484AB4-43E9-485A-946D-BF7C1608586E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tx1">
                  <a:lumMod val="75000"/>
                  <a:lumOff val="25000"/>
                </a:schemeClr>
              </a:solidFill>
            </a:rPr>
            <a:t>Quyết định chủ trương 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1DD6A48-C68B-4194-9506-11C51B0DE51D}" type="parTrans" cxnId="{B7FD265C-897D-42E9-97EC-362CFD006021}">
      <dgm:prSet/>
      <dgm:spPr/>
      <dgm:t>
        <a:bodyPr/>
        <a:lstStyle/>
        <a:p>
          <a:endParaRPr lang="en-US"/>
        </a:p>
      </dgm:t>
    </dgm:pt>
    <dgm:pt modelId="{825B7227-580A-4BF0-9ACF-FCD7097FBD2E}" type="sibTrans" cxnId="{B7FD265C-897D-42E9-97EC-362CFD006021}">
      <dgm:prSet/>
      <dgm:spPr/>
      <dgm:t>
        <a:bodyPr/>
        <a:lstStyle/>
        <a:p>
          <a:endParaRPr lang="en-US"/>
        </a:p>
      </dgm:t>
    </dgm:pt>
    <dgm:pt modelId="{F89BACA5-A0A3-47A7-AD8A-C6B5E44D1A83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tx1">
                  <a:lumMod val="75000"/>
                  <a:lumOff val="25000"/>
                </a:schemeClr>
              </a:solidFill>
            </a:rPr>
            <a:t>Quyết định đầu tư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5C8350C-ED2C-40F3-AD5B-B8FB4E6EBD8C}" type="parTrans" cxnId="{1B5CDA2C-E0D1-4CBD-AD4F-155EEEAABC6F}">
      <dgm:prSet/>
      <dgm:spPr/>
      <dgm:t>
        <a:bodyPr/>
        <a:lstStyle/>
        <a:p>
          <a:endParaRPr lang="en-US"/>
        </a:p>
      </dgm:t>
    </dgm:pt>
    <dgm:pt modelId="{5B80E838-B142-4A4A-9DAD-EF7B80BE99FB}" type="sibTrans" cxnId="{1B5CDA2C-E0D1-4CBD-AD4F-155EEEAABC6F}">
      <dgm:prSet/>
      <dgm:spPr/>
      <dgm:t>
        <a:bodyPr/>
        <a:lstStyle/>
        <a:p>
          <a:endParaRPr lang="en-US"/>
        </a:p>
      </dgm:t>
    </dgm:pt>
    <dgm:pt modelId="{0CC84D32-B32B-419D-AFC0-0145669E9721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tx1">
                  <a:lumMod val="75000"/>
                  <a:lumOff val="25000"/>
                </a:schemeClr>
              </a:solidFill>
            </a:rPr>
            <a:t>Luật Đầu tư công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8A91F4-B839-4124-BF36-68B4AE948118}" type="parTrans" cxnId="{A1E911F4-5CEF-4599-A47D-949B9DDCFA12}">
      <dgm:prSet/>
      <dgm:spPr/>
      <dgm:t>
        <a:bodyPr/>
        <a:lstStyle/>
        <a:p>
          <a:endParaRPr lang="en-US"/>
        </a:p>
      </dgm:t>
    </dgm:pt>
    <dgm:pt modelId="{D49EFD40-7252-4522-B999-93D64D471A2B}" type="sibTrans" cxnId="{A1E911F4-5CEF-4599-A47D-949B9DDCFA12}">
      <dgm:prSet/>
      <dgm:spPr/>
      <dgm:t>
        <a:bodyPr/>
        <a:lstStyle/>
        <a:p>
          <a:endParaRPr lang="en-US"/>
        </a:p>
      </dgm:t>
    </dgm:pt>
    <dgm:pt modelId="{B8D26713-45CF-4D63-AB1E-9D4284DB580F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tx1">
                  <a:lumMod val="75000"/>
                  <a:lumOff val="25000"/>
                </a:schemeClr>
              </a:solidFill>
            </a:rPr>
            <a:t>Nghị định 63/ Dự thảo Luật PPP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9D0465-5190-4F73-AE25-E6DC2132EB0C}" type="parTrans" cxnId="{D6183BE6-1F4B-4C7E-983D-77E40F1F3EF7}">
      <dgm:prSet/>
      <dgm:spPr/>
      <dgm:t>
        <a:bodyPr/>
        <a:lstStyle/>
        <a:p>
          <a:endParaRPr lang="en-US"/>
        </a:p>
      </dgm:t>
    </dgm:pt>
    <dgm:pt modelId="{20CC67CF-318E-45C7-804A-3C0477445618}" type="sibTrans" cxnId="{D6183BE6-1F4B-4C7E-983D-77E40F1F3EF7}">
      <dgm:prSet/>
      <dgm:spPr/>
      <dgm:t>
        <a:bodyPr/>
        <a:lstStyle/>
        <a:p>
          <a:endParaRPr lang="en-US"/>
        </a:p>
      </dgm:t>
    </dgm:pt>
    <dgm:pt modelId="{1F4AF679-FF6B-44BF-96B9-BEA53F08F0DD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tx1">
                  <a:lumMod val="75000"/>
                  <a:lumOff val="25000"/>
                </a:schemeClr>
              </a:solidFill>
            </a:rPr>
            <a:t>Luật Đất đai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CB0E964-2E90-41E4-AB10-93A51674D18A}" type="parTrans" cxnId="{F7A3CEB9-12C7-446C-ACC8-75F90FA5011E}">
      <dgm:prSet/>
      <dgm:spPr/>
      <dgm:t>
        <a:bodyPr/>
        <a:lstStyle/>
        <a:p>
          <a:endParaRPr lang="en-US"/>
        </a:p>
      </dgm:t>
    </dgm:pt>
    <dgm:pt modelId="{0851A11F-69A5-4725-A6D7-9932B3D5939A}" type="sibTrans" cxnId="{F7A3CEB9-12C7-446C-ACC8-75F90FA5011E}">
      <dgm:prSet/>
      <dgm:spPr/>
      <dgm:t>
        <a:bodyPr/>
        <a:lstStyle/>
        <a:p>
          <a:endParaRPr lang="en-US"/>
        </a:p>
      </dgm:t>
    </dgm:pt>
    <dgm:pt modelId="{354F127C-1D86-46AB-BD3D-CD779AFBB015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tx1">
                  <a:lumMod val="75000"/>
                  <a:lumOff val="25000"/>
                </a:schemeClr>
              </a:solidFill>
            </a:rPr>
            <a:t>Quá trình kiểm định nhà nước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64B0F23-9B44-43BA-BE20-F2CFB86CF2B7}" type="parTrans" cxnId="{F7CE487D-11C1-47F3-BA75-7197ACA208B6}">
      <dgm:prSet/>
      <dgm:spPr/>
      <dgm:t>
        <a:bodyPr/>
        <a:lstStyle/>
        <a:p>
          <a:endParaRPr lang="en-US"/>
        </a:p>
      </dgm:t>
    </dgm:pt>
    <dgm:pt modelId="{6D60B512-86F7-4A53-99E1-4F7E49865D36}" type="sibTrans" cxnId="{F7CE487D-11C1-47F3-BA75-7197ACA208B6}">
      <dgm:prSet/>
      <dgm:spPr/>
      <dgm:t>
        <a:bodyPr/>
        <a:lstStyle/>
        <a:p>
          <a:endParaRPr lang="en-US"/>
        </a:p>
      </dgm:t>
    </dgm:pt>
    <dgm:pt modelId="{CF081884-7798-441E-8B21-119D9A81385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tx1">
                  <a:lumMod val="75000"/>
                  <a:lumOff val="25000"/>
                </a:schemeClr>
              </a:solidFill>
            </a:rPr>
            <a:t>Kiểm soát vốn nhà nước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C8B6F1E-E566-4975-99B7-FDD60E2900F4}" type="parTrans" cxnId="{90130858-230B-4A3A-A09B-1E0B257F8644}">
      <dgm:prSet/>
      <dgm:spPr/>
      <dgm:t>
        <a:bodyPr/>
        <a:lstStyle/>
        <a:p>
          <a:endParaRPr lang="en-US"/>
        </a:p>
      </dgm:t>
    </dgm:pt>
    <dgm:pt modelId="{48B6A694-F507-4EB5-BC74-34EDCC766EB1}" type="sibTrans" cxnId="{90130858-230B-4A3A-A09B-1E0B257F8644}">
      <dgm:prSet/>
      <dgm:spPr/>
      <dgm:t>
        <a:bodyPr/>
        <a:lstStyle/>
        <a:p>
          <a:endParaRPr lang="en-US"/>
        </a:p>
      </dgm:t>
    </dgm:pt>
    <dgm:pt modelId="{96A7C38E-3F79-4143-A555-80C001DBAD20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mtClean="0">
              <a:solidFill>
                <a:schemeClr val="tx1">
                  <a:lumMod val="75000"/>
                  <a:lumOff val="25000"/>
                </a:schemeClr>
              </a:solidFill>
            </a:rPr>
            <a:t>Nghị định 30 về lựa chọn nhà đầu tư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FCB1F09-EF39-42EF-A69A-0DD8B38B3197}" type="parTrans" cxnId="{994B7E9A-A5C1-4754-BAD4-F8465985F43B}">
      <dgm:prSet/>
      <dgm:spPr/>
    </dgm:pt>
    <dgm:pt modelId="{6F4B5AC8-94D8-46F7-B1EA-C711C6DF2A3B}" type="sibTrans" cxnId="{994B7E9A-A5C1-4754-BAD4-F8465985F43B}">
      <dgm:prSet/>
      <dgm:spPr/>
    </dgm:pt>
    <dgm:pt modelId="{4B38E60F-061A-4790-A841-6CB2B4D12337}" type="pres">
      <dgm:prSet presAssocID="{570282DE-EAFA-4D0D-B6A0-3FCD556278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D84949-A38D-40A9-9575-B3CE9105A0CB}" type="pres">
      <dgm:prSet presAssocID="{8A4F5405-3DC4-429F-B55E-AB8A3C5AC5E2}" presName="parentLin" presStyleCnt="0"/>
      <dgm:spPr/>
    </dgm:pt>
    <dgm:pt modelId="{C48EF8E2-B740-48DD-A47E-58148F098C0D}" type="pres">
      <dgm:prSet presAssocID="{8A4F5405-3DC4-429F-B55E-AB8A3C5AC5E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42AB5B4-63CC-4136-B893-394785253E4D}" type="pres">
      <dgm:prSet presAssocID="{8A4F5405-3DC4-429F-B55E-AB8A3C5AC5E2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9BD0194-275C-4A36-9F62-D70FF64FA16E}" type="pres">
      <dgm:prSet presAssocID="{8A4F5405-3DC4-429F-B55E-AB8A3C5AC5E2}" presName="negativeSpace" presStyleCnt="0"/>
      <dgm:spPr/>
    </dgm:pt>
    <dgm:pt modelId="{81550E51-0361-4A40-A3A4-1C58924ADC7E}" type="pres">
      <dgm:prSet presAssocID="{8A4F5405-3DC4-429F-B55E-AB8A3C5AC5E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58D0E-A864-4577-BF16-6778C3DE2804}" type="pres">
      <dgm:prSet presAssocID="{12322530-0D1B-4C48-B510-D06D68918327}" presName="spaceBetweenRectangles" presStyleCnt="0"/>
      <dgm:spPr/>
    </dgm:pt>
    <dgm:pt modelId="{D0FE05B5-A647-46AC-91F2-377B02AD3D9B}" type="pres">
      <dgm:prSet presAssocID="{0931D667-567F-477A-A648-4C6DBA16D065}" presName="parentLin" presStyleCnt="0"/>
      <dgm:spPr/>
    </dgm:pt>
    <dgm:pt modelId="{9B29C340-3285-4C3B-A759-62EE08AC2CC6}" type="pres">
      <dgm:prSet presAssocID="{0931D667-567F-477A-A648-4C6DBA16D06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47DE425-E83F-4A5C-AAA0-A13FD60F8D03}" type="pres">
      <dgm:prSet presAssocID="{0931D667-567F-477A-A648-4C6DBA16D065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AC2EA14-3698-405E-8FB0-2581682BFC3B}" type="pres">
      <dgm:prSet presAssocID="{0931D667-567F-477A-A648-4C6DBA16D065}" presName="negativeSpace" presStyleCnt="0"/>
      <dgm:spPr/>
    </dgm:pt>
    <dgm:pt modelId="{3559FE37-664E-44C9-9520-D38E7D65E2AD}" type="pres">
      <dgm:prSet presAssocID="{0931D667-567F-477A-A648-4C6DBA16D06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759BC-0678-4482-B661-9D24AFB18F0B}" type="pres">
      <dgm:prSet presAssocID="{A8FBF9C5-B133-4E77-974B-1244401B1867}" presName="spaceBetweenRectangles" presStyleCnt="0"/>
      <dgm:spPr/>
    </dgm:pt>
    <dgm:pt modelId="{F71060F4-6E44-45E9-9CCF-7F45E806026E}" type="pres">
      <dgm:prSet presAssocID="{40556E7A-04B5-4C68-9467-7FC32CB953EB}" presName="parentLin" presStyleCnt="0"/>
      <dgm:spPr/>
    </dgm:pt>
    <dgm:pt modelId="{7632C7A5-041E-41AB-A870-B1A4746C373B}" type="pres">
      <dgm:prSet presAssocID="{40556E7A-04B5-4C68-9467-7FC32CB953E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B6A1E98-49E1-4928-B00C-CA6B63F938C6}" type="pres">
      <dgm:prSet presAssocID="{40556E7A-04B5-4C68-9467-7FC32CB953EB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3DF2B3E-4A18-4F1C-AB3F-BDE640C6DD06}" type="pres">
      <dgm:prSet presAssocID="{40556E7A-04B5-4C68-9467-7FC32CB953EB}" presName="negativeSpace" presStyleCnt="0"/>
      <dgm:spPr/>
    </dgm:pt>
    <dgm:pt modelId="{6981AC4D-72D1-44A1-9E47-8356E3AC054B}" type="pres">
      <dgm:prSet presAssocID="{40556E7A-04B5-4C68-9467-7FC32CB953E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E8AF87-851F-46CB-B49B-08CE6C5B268C}" type="presOf" srcId="{354F127C-1D86-46AB-BD3D-CD779AFBB015}" destId="{6981AC4D-72D1-44A1-9E47-8356E3AC054B}" srcOrd="0" destOrd="0" presId="urn:microsoft.com/office/officeart/2005/8/layout/list1"/>
    <dgm:cxn modelId="{D6183BE6-1F4B-4C7E-983D-77E40F1F3EF7}" srcId="{8A4F5405-3DC4-429F-B55E-AB8A3C5AC5E2}" destId="{B8D26713-45CF-4D63-AB1E-9D4284DB580F}" srcOrd="1" destOrd="0" parTransId="{ED9D0465-5190-4F73-AE25-E6DC2132EB0C}" sibTransId="{20CC67CF-318E-45C7-804A-3C0477445618}"/>
    <dgm:cxn modelId="{6F77F989-8EDD-4FE1-A239-0EEB3866EF30}" type="presOf" srcId="{96A7C38E-3F79-4143-A555-80C001DBAD20}" destId="{81550E51-0361-4A40-A3A4-1C58924ADC7E}" srcOrd="0" destOrd="2" presId="urn:microsoft.com/office/officeart/2005/8/layout/list1"/>
    <dgm:cxn modelId="{F26713E9-2ACF-4429-88C7-A904A32A67A8}" type="presOf" srcId="{F89BACA5-A0A3-47A7-AD8A-C6B5E44D1A83}" destId="{3559FE37-664E-44C9-9520-D38E7D65E2AD}" srcOrd="0" destOrd="1" presId="urn:microsoft.com/office/officeart/2005/8/layout/list1"/>
    <dgm:cxn modelId="{CF0CA385-7920-460D-9E46-85A0CE1BFF51}" srcId="{570282DE-EAFA-4D0D-B6A0-3FCD55627891}" destId="{0931D667-567F-477A-A648-4C6DBA16D065}" srcOrd="1" destOrd="0" parTransId="{56F75238-B90B-44C0-873D-21ABF5FF5DCA}" sibTransId="{A8FBF9C5-B133-4E77-974B-1244401B1867}"/>
    <dgm:cxn modelId="{92989D6A-126D-4D31-B946-6AE0E8F1B50E}" type="presOf" srcId="{8A4F5405-3DC4-429F-B55E-AB8A3C5AC5E2}" destId="{342AB5B4-63CC-4136-B893-394785253E4D}" srcOrd="1" destOrd="0" presId="urn:microsoft.com/office/officeart/2005/8/layout/list1"/>
    <dgm:cxn modelId="{1A05D86F-8B84-4E51-8521-F773C6E76E4C}" type="presOf" srcId="{0931D667-567F-477A-A648-4C6DBA16D065}" destId="{347DE425-E83F-4A5C-AAA0-A13FD60F8D03}" srcOrd="1" destOrd="0" presId="urn:microsoft.com/office/officeart/2005/8/layout/list1"/>
    <dgm:cxn modelId="{994B7E9A-A5C1-4754-BAD4-F8465985F43B}" srcId="{8A4F5405-3DC4-429F-B55E-AB8A3C5AC5E2}" destId="{96A7C38E-3F79-4143-A555-80C001DBAD20}" srcOrd="2" destOrd="0" parTransId="{3FCB1F09-EF39-42EF-A69A-0DD8B38B3197}" sibTransId="{6F4B5AC8-94D8-46F7-B1EA-C711C6DF2A3B}"/>
    <dgm:cxn modelId="{057F1615-F139-4220-9B34-BFD43BC67884}" type="presOf" srcId="{4F484AB4-43E9-485A-946D-BF7C1608586E}" destId="{3559FE37-664E-44C9-9520-D38E7D65E2AD}" srcOrd="0" destOrd="0" presId="urn:microsoft.com/office/officeart/2005/8/layout/list1"/>
    <dgm:cxn modelId="{EBCB6F67-360E-4FE4-9DDF-609350DF2B9D}" type="presOf" srcId="{1F4AF679-FF6B-44BF-96B9-BEA53F08F0DD}" destId="{81550E51-0361-4A40-A3A4-1C58924ADC7E}" srcOrd="0" destOrd="3" presId="urn:microsoft.com/office/officeart/2005/8/layout/list1"/>
    <dgm:cxn modelId="{2E4C0587-E14C-43B3-980E-C1C8EEC2E427}" type="presOf" srcId="{0931D667-567F-477A-A648-4C6DBA16D065}" destId="{9B29C340-3285-4C3B-A759-62EE08AC2CC6}" srcOrd="0" destOrd="0" presId="urn:microsoft.com/office/officeart/2005/8/layout/list1"/>
    <dgm:cxn modelId="{1B5CDA2C-E0D1-4CBD-AD4F-155EEEAABC6F}" srcId="{0931D667-567F-477A-A648-4C6DBA16D065}" destId="{F89BACA5-A0A3-47A7-AD8A-C6B5E44D1A83}" srcOrd="1" destOrd="0" parTransId="{35C8350C-ED2C-40F3-AD5B-B8FB4E6EBD8C}" sibTransId="{5B80E838-B142-4A4A-9DAD-EF7B80BE99FB}"/>
    <dgm:cxn modelId="{F26A1066-D3DA-4305-97E3-BA8B9BF8200E}" type="presOf" srcId="{0CC84D32-B32B-419D-AFC0-0145669E9721}" destId="{81550E51-0361-4A40-A3A4-1C58924ADC7E}" srcOrd="0" destOrd="0" presId="urn:microsoft.com/office/officeart/2005/8/layout/list1"/>
    <dgm:cxn modelId="{D60067DA-470E-435D-97B2-76700ACBE1D9}" type="presOf" srcId="{570282DE-EAFA-4D0D-B6A0-3FCD55627891}" destId="{4B38E60F-061A-4790-A841-6CB2B4D12337}" srcOrd="0" destOrd="0" presId="urn:microsoft.com/office/officeart/2005/8/layout/list1"/>
    <dgm:cxn modelId="{A8F52F5D-8007-472F-8650-BB9D960E8EDA}" type="presOf" srcId="{40556E7A-04B5-4C68-9467-7FC32CB953EB}" destId="{7632C7A5-041E-41AB-A870-B1A4746C373B}" srcOrd="0" destOrd="0" presId="urn:microsoft.com/office/officeart/2005/8/layout/list1"/>
    <dgm:cxn modelId="{FEC486F8-42E5-4E5D-B723-20327E1343C8}" type="presOf" srcId="{CF081884-7798-441E-8B21-119D9A813852}" destId="{6981AC4D-72D1-44A1-9E47-8356E3AC054B}" srcOrd="0" destOrd="1" presId="urn:microsoft.com/office/officeart/2005/8/layout/list1"/>
    <dgm:cxn modelId="{E25B0C1E-CE38-4A27-B16F-F3CBAF5BAC70}" srcId="{570282DE-EAFA-4D0D-B6A0-3FCD55627891}" destId="{8A4F5405-3DC4-429F-B55E-AB8A3C5AC5E2}" srcOrd="0" destOrd="0" parTransId="{07B55F82-BD1D-49C7-8B6C-1D1CE79DC1B0}" sibTransId="{12322530-0D1B-4C48-B510-D06D68918327}"/>
    <dgm:cxn modelId="{A5D508A5-A71D-4053-95DF-A4F2DB48CC03}" type="presOf" srcId="{8A4F5405-3DC4-429F-B55E-AB8A3C5AC5E2}" destId="{C48EF8E2-B740-48DD-A47E-58148F098C0D}" srcOrd="0" destOrd="0" presId="urn:microsoft.com/office/officeart/2005/8/layout/list1"/>
    <dgm:cxn modelId="{A1E911F4-5CEF-4599-A47D-949B9DDCFA12}" srcId="{8A4F5405-3DC4-429F-B55E-AB8A3C5AC5E2}" destId="{0CC84D32-B32B-419D-AFC0-0145669E9721}" srcOrd="0" destOrd="0" parTransId="{088A91F4-B839-4124-BF36-68B4AE948118}" sibTransId="{D49EFD40-7252-4522-B999-93D64D471A2B}"/>
    <dgm:cxn modelId="{6FE797FA-EA44-43DE-91A4-5FE2048F5E70}" type="presOf" srcId="{B8D26713-45CF-4D63-AB1E-9D4284DB580F}" destId="{81550E51-0361-4A40-A3A4-1C58924ADC7E}" srcOrd="0" destOrd="1" presId="urn:microsoft.com/office/officeart/2005/8/layout/list1"/>
    <dgm:cxn modelId="{90130858-230B-4A3A-A09B-1E0B257F8644}" srcId="{40556E7A-04B5-4C68-9467-7FC32CB953EB}" destId="{CF081884-7798-441E-8B21-119D9A813852}" srcOrd="1" destOrd="0" parTransId="{DC8B6F1E-E566-4975-99B7-FDD60E2900F4}" sibTransId="{48B6A694-F507-4EB5-BC74-34EDCC766EB1}"/>
    <dgm:cxn modelId="{F7CE487D-11C1-47F3-BA75-7197ACA208B6}" srcId="{40556E7A-04B5-4C68-9467-7FC32CB953EB}" destId="{354F127C-1D86-46AB-BD3D-CD779AFBB015}" srcOrd="0" destOrd="0" parTransId="{D64B0F23-9B44-43BA-BE20-F2CFB86CF2B7}" sibTransId="{6D60B512-86F7-4A53-99E1-4F7E49865D36}"/>
    <dgm:cxn modelId="{FC829F02-E231-44EE-A9E2-53A6EDC65DBB}" srcId="{570282DE-EAFA-4D0D-B6A0-3FCD55627891}" destId="{40556E7A-04B5-4C68-9467-7FC32CB953EB}" srcOrd="2" destOrd="0" parTransId="{64476874-748F-4547-B10E-72E155369FD8}" sibTransId="{2B482826-45EB-4DDD-ADAE-29192F14B2C2}"/>
    <dgm:cxn modelId="{B7FD265C-897D-42E9-97EC-362CFD006021}" srcId="{0931D667-567F-477A-A648-4C6DBA16D065}" destId="{4F484AB4-43E9-485A-946D-BF7C1608586E}" srcOrd="0" destOrd="0" parTransId="{21DD6A48-C68B-4194-9506-11C51B0DE51D}" sibTransId="{825B7227-580A-4BF0-9ACF-FCD7097FBD2E}"/>
    <dgm:cxn modelId="{4CE25D3A-908B-4CD7-BEDC-47DC67625077}" type="presOf" srcId="{40556E7A-04B5-4C68-9467-7FC32CB953EB}" destId="{1B6A1E98-49E1-4928-B00C-CA6B63F938C6}" srcOrd="1" destOrd="0" presId="urn:microsoft.com/office/officeart/2005/8/layout/list1"/>
    <dgm:cxn modelId="{F7A3CEB9-12C7-446C-ACC8-75F90FA5011E}" srcId="{8A4F5405-3DC4-429F-B55E-AB8A3C5AC5E2}" destId="{1F4AF679-FF6B-44BF-96B9-BEA53F08F0DD}" srcOrd="3" destOrd="0" parTransId="{DCB0E964-2E90-41E4-AB10-93A51674D18A}" sibTransId="{0851A11F-69A5-4725-A6D7-9932B3D5939A}"/>
    <dgm:cxn modelId="{3FD903B9-CDBF-466F-A57C-A64F480E69B8}" type="presParOf" srcId="{4B38E60F-061A-4790-A841-6CB2B4D12337}" destId="{4CD84949-A38D-40A9-9575-B3CE9105A0CB}" srcOrd="0" destOrd="0" presId="urn:microsoft.com/office/officeart/2005/8/layout/list1"/>
    <dgm:cxn modelId="{C18E06CB-4ECC-4DDF-85DA-1A2BBED42BD2}" type="presParOf" srcId="{4CD84949-A38D-40A9-9575-B3CE9105A0CB}" destId="{C48EF8E2-B740-48DD-A47E-58148F098C0D}" srcOrd="0" destOrd="0" presId="urn:microsoft.com/office/officeart/2005/8/layout/list1"/>
    <dgm:cxn modelId="{D317FB9A-1F32-4399-B882-D30A0A5E7751}" type="presParOf" srcId="{4CD84949-A38D-40A9-9575-B3CE9105A0CB}" destId="{342AB5B4-63CC-4136-B893-394785253E4D}" srcOrd="1" destOrd="0" presId="urn:microsoft.com/office/officeart/2005/8/layout/list1"/>
    <dgm:cxn modelId="{E11A76ED-AD34-4DA1-A222-088A011A7EDF}" type="presParOf" srcId="{4B38E60F-061A-4790-A841-6CB2B4D12337}" destId="{59BD0194-275C-4A36-9F62-D70FF64FA16E}" srcOrd="1" destOrd="0" presId="urn:microsoft.com/office/officeart/2005/8/layout/list1"/>
    <dgm:cxn modelId="{08110731-954D-4D89-A74D-B328C0BC30C4}" type="presParOf" srcId="{4B38E60F-061A-4790-A841-6CB2B4D12337}" destId="{81550E51-0361-4A40-A3A4-1C58924ADC7E}" srcOrd="2" destOrd="0" presId="urn:microsoft.com/office/officeart/2005/8/layout/list1"/>
    <dgm:cxn modelId="{33895347-D4C1-464E-95E0-F15307233924}" type="presParOf" srcId="{4B38E60F-061A-4790-A841-6CB2B4D12337}" destId="{B9D58D0E-A864-4577-BF16-6778C3DE2804}" srcOrd="3" destOrd="0" presId="urn:microsoft.com/office/officeart/2005/8/layout/list1"/>
    <dgm:cxn modelId="{A829B231-F6E0-4FED-AF6F-FCD359AF2472}" type="presParOf" srcId="{4B38E60F-061A-4790-A841-6CB2B4D12337}" destId="{D0FE05B5-A647-46AC-91F2-377B02AD3D9B}" srcOrd="4" destOrd="0" presId="urn:microsoft.com/office/officeart/2005/8/layout/list1"/>
    <dgm:cxn modelId="{C84195E9-BB9A-4829-B5A4-CFA3226E1CB8}" type="presParOf" srcId="{D0FE05B5-A647-46AC-91F2-377B02AD3D9B}" destId="{9B29C340-3285-4C3B-A759-62EE08AC2CC6}" srcOrd="0" destOrd="0" presId="urn:microsoft.com/office/officeart/2005/8/layout/list1"/>
    <dgm:cxn modelId="{17742F68-B4BB-493D-BA41-D515AF4ECE5F}" type="presParOf" srcId="{D0FE05B5-A647-46AC-91F2-377B02AD3D9B}" destId="{347DE425-E83F-4A5C-AAA0-A13FD60F8D03}" srcOrd="1" destOrd="0" presId="urn:microsoft.com/office/officeart/2005/8/layout/list1"/>
    <dgm:cxn modelId="{7B2B6ABC-65A6-456D-AFFF-F7ADA7F27873}" type="presParOf" srcId="{4B38E60F-061A-4790-A841-6CB2B4D12337}" destId="{3AC2EA14-3698-405E-8FB0-2581682BFC3B}" srcOrd="5" destOrd="0" presId="urn:microsoft.com/office/officeart/2005/8/layout/list1"/>
    <dgm:cxn modelId="{473259C8-4ECE-461A-9751-73756FC6F28E}" type="presParOf" srcId="{4B38E60F-061A-4790-A841-6CB2B4D12337}" destId="{3559FE37-664E-44C9-9520-D38E7D65E2AD}" srcOrd="6" destOrd="0" presId="urn:microsoft.com/office/officeart/2005/8/layout/list1"/>
    <dgm:cxn modelId="{D145A2D3-DC87-4946-B304-A46CB42D3853}" type="presParOf" srcId="{4B38E60F-061A-4790-A841-6CB2B4D12337}" destId="{687759BC-0678-4482-B661-9D24AFB18F0B}" srcOrd="7" destOrd="0" presId="urn:microsoft.com/office/officeart/2005/8/layout/list1"/>
    <dgm:cxn modelId="{F4836D2B-3465-4B5D-8F46-13532ED7EE25}" type="presParOf" srcId="{4B38E60F-061A-4790-A841-6CB2B4D12337}" destId="{F71060F4-6E44-45E9-9CCF-7F45E806026E}" srcOrd="8" destOrd="0" presId="urn:microsoft.com/office/officeart/2005/8/layout/list1"/>
    <dgm:cxn modelId="{2AA2861F-1D7C-4F81-A4A3-1361C499596F}" type="presParOf" srcId="{F71060F4-6E44-45E9-9CCF-7F45E806026E}" destId="{7632C7A5-041E-41AB-A870-B1A4746C373B}" srcOrd="0" destOrd="0" presId="urn:microsoft.com/office/officeart/2005/8/layout/list1"/>
    <dgm:cxn modelId="{C659CF77-E8B1-4607-A34E-7AC67D917AE1}" type="presParOf" srcId="{F71060F4-6E44-45E9-9CCF-7F45E806026E}" destId="{1B6A1E98-49E1-4928-B00C-CA6B63F938C6}" srcOrd="1" destOrd="0" presId="urn:microsoft.com/office/officeart/2005/8/layout/list1"/>
    <dgm:cxn modelId="{09DC8406-596D-4C3F-8010-B91A72A2A6DE}" type="presParOf" srcId="{4B38E60F-061A-4790-A841-6CB2B4D12337}" destId="{93DF2B3E-4A18-4F1C-AB3F-BDE640C6DD06}" srcOrd="9" destOrd="0" presId="urn:microsoft.com/office/officeart/2005/8/layout/list1"/>
    <dgm:cxn modelId="{0F0AA4EF-C56C-48DE-9809-52DE086F46BA}" type="presParOf" srcId="{4B38E60F-061A-4790-A841-6CB2B4D12337}" destId="{6981AC4D-72D1-44A1-9E47-8356E3AC054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45F1BF-81EA-47C4-BEDC-576BBEC8848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1DFBB2-53D6-4C6C-A488-DB1602653759}">
      <dgm:prSet phldrT="[Text]" custT="1"/>
      <dgm:spPr>
        <a:solidFill>
          <a:schemeClr val="accent3">
            <a:lumMod val="75000"/>
          </a:schemeClr>
        </a:solidFill>
      </dgm:spPr>
      <dgm:t>
        <a:bodyPr lIns="45720" rIns="45720"/>
        <a:lstStyle/>
        <a:p>
          <a:r>
            <a:rPr lang="en-US" sz="2000" smtClean="0"/>
            <a:t>Cơ quan có thẩm quyền</a:t>
          </a:r>
          <a:endParaRPr lang="en-US" sz="2000" dirty="0" smtClean="0"/>
        </a:p>
      </dgm:t>
    </dgm:pt>
    <dgm:pt modelId="{BDF52B94-47D9-439C-8385-48CC32F4E92C}" type="parTrans" cxnId="{1883440F-339D-4F05-93DF-DEBFCD7CACDE}">
      <dgm:prSet/>
      <dgm:spPr/>
      <dgm:t>
        <a:bodyPr/>
        <a:lstStyle/>
        <a:p>
          <a:endParaRPr lang="en-US" sz="2000"/>
        </a:p>
      </dgm:t>
    </dgm:pt>
    <dgm:pt modelId="{6482A680-F062-4703-ADF0-5260A1A9B8A5}" type="sibTrans" cxnId="{1883440F-339D-4F05-93DF-DEBFCD7CACDE}">
      <dgm:prSet/>
      <dgm:spPr/>
      <dgm:t>
        <a:bodyPr/>
        <a:lstStyle/>
        <a:p>
          <a:endParaRPr lang="en-US" sz="2000"/>
        </a:p>
      </dgm:t>
    </dgm:pt>
    <dgm:pt modelId="{B2D7F4FE-38A3-4629-A9F9-DED0E69AF298}" type="asst">
      <dgm:prSet phldrT="[Text]" custT="1"/>
      <dgm:spPr>
        <a:solidFill>
          <a:schemeClr val="accent2"/>
        </a:solidFill>
      </dgm:spPr>
      <dgm:t>
        <a:bodyPr lIns="45720" rIns="45720"/>
        <a:lstStyle/>
        <a:p>
          <a:r>
            <a:rPr lang="en-US" sz="2000" smtClean="0"/>
            <a:t>Kiểm toán Nhà nước</a:t>
          </a:r>
          <a:endParaRPr lang="en-US" sz="2000" dirty="0"/>
        </a:p>
      </dgm:t>
    </dgm:pt>
    <dgm:pt modelId="{85C88CE4-B944-4BB5-9158-38652E7872E7}" type="parTrans" cxnId="{A5699ABD-ABFD-4E77-B55F-CAEC3DA93A51}">
      <dgm:prSet/>
      <dgm:spPr/>
      <dgm:t>
        <a:bodyPr/>
        <a:lstStyle/>
        <a:p>
          <a:endParaRPr lang="en-US" sz="2000"/>
        </a:p>
      </dgm:t>
    </dgm:pt>
    <dgm:pt modelId="{9AF61FB9-2C76-4950-8081-98C708B22EEC}" type="sibTrans" cxnId="{A5699ABD-ABFD-4E77-B55F-CAEC3DA93A51}">
      <dgm:prSet/>
      <dgm:spPr/>
      <dgm:t>
        <a:bodyPr/>
        <a:lstStyle/>
        <a:p>
          <a:endParaRPr lang="en-US" sz="2000"/>
        </a:p>
      </dgm:t>
    </dgm:pt>
    <dgm:pt modelId="{667D69C0-FCD7-4605-8B96-A8DE9C8CA81C}">
      <dgm:prSet phldrT="[Text]" custT="1"/>
      <dgm:spPr>
        <a:solidFill>
          <a:schemeClr val="accent5">
            <a:lumMod val="75000"/>
          </a:schemeClr>
        </a:solidFill>
      </dgm:spPr>
      <dgm:t>
        <a:bodyPr lIns="45720" rIns="45720"/>
        <a:lstStyle/>
        <a:p>
          <a:r>
            <a:rPr lang="en-US" sz="2000" smtClean="0"/>
            <a:t>Tài chính công</a:t>
          </a:r>
          <a:endParaRPr lang="en-US" sz="2000" dirty="0"/>
        </a:p>
      </dgm:t>
    </dgm:pt>
    <dgm:pt modelId="{3D4BFEFC-FA08-406B-AAC0-F6F45D511AFC}" type="parTrans" cxnId="{053194EB-9210-42D0-B433-5E97D72F081A}">
      <dgm:prSet/>
      <dgm:spPr/>
      <dgm:t>
        <a:bodyPr/>
        <a:lstStyle/>
        <a:p>
          <a:endParaRPr lang="en-US" sz="2000"/>
        </a:p>
      </dgm:t>
    </dgm:pt>
    <dgm:pt modelId="{852D50B6-1952-4D6D-A728-BB5C0069E45D}" type="sibTrans" cxnId="{053194EB-9210-42D0-B433-5E97D72F081A}">
      <dgm:prSet/>
      <dgm:spPr/>
      <dgm:t>
        <a:bodyPr/>
        <a:lstStyle/>
        <a:p>
          <a:endParaRPr lang="en-US" sz="2000"/>
        </a:p>
      </dgm:t>
    </dgm:pt>
    <dgm:pt modelId="{7DE1E5EE-F0E0-41C1-A5F4-5349B280F7C6}">
      <dgm:prSet phldrT="[Text]" custT="1"/>
      <dgm:spPr>
        <a:solidFill>
          <a:schemeClr val="accent5">
            <a:lumMod val="75000"/>
          </a:schemeClr>
        </a:solidFill>
      </dgm:spPr>
      <dgm:t>
        <a:bodyPr lIns="45720" rIns="45720"/>
        <a:lstStyle/>
        <a:p>
          <a:r>
            <a:rPr lang="en-US" sz="2000" smtClean="0"/>
            <a:t>Tài sản công</a:t>
          </a:r>
          <a:endParaRPr lang="en-US" sz="2000" dirty="0"/>
        </a:p>
      </dgm:t>
    </dgm:pt>
    <dgm:pt modelId="{96A76666-D2CD-40AE-BEA5-DCCFD4D6CE4D}" type="parTrans" cxnId="{DBD46CC4-9518-4E47-A44C-6830344414A7}">
      <dgm:prSet/>
      <dgm:spPr/>
      <dgm:t>
        <a:bodyPr/>
        <a:lstStyle/>
        <a:p>
          <a:endParaRPr lang="en-US" sz="2000"/>
        </a:p>
      </dgm:t>
    </dgm:pt>
    <dgm:pt modelId="{980DBE95-2F54-4907-9FDE-B53151F069D4}" type="sibTrans" cxnId="{DBD46CC4-9518-4E47-A44C-6830344414A7}">
      <dgm:prSet/>
      <dgm:spPr/>
      <dgm:t>
        <a:bodyPr/>
        <a:lstStyle/>
        <a:p>
          <a:endParaRPr lang="en-US" sz="2000"/>
        </a:p>
      </dgm:t>
    </dgm:pt>
    <dgm:pt modelId="{AA08B866-9C0F-4013-ADF0-AA14874D77FC}">
      <dgm:prSet phldrT="[Text]" custT="1"/>
      <dgm:spPr>
        <a:solidFill>
          <a:schemeClr val="accent5">
            <a:lumMod val="75000"/>
          </a:schemeClr>
        </a:solidFill>
      </dgm:spPr>
      <dgm:t>
        <a:bodyPr lIns="45720" rIns="45720"/>
        <a:lstStyle/>
        <a:p>
          <a:r>
            <a:rPr lang="en-US" sz="2000" smtClean="0"/>
            <a:t>Nợ công</a:t>
          </a:r>
          <a:endParaRPr lang="en-US" sz="2000" dirty="0"/>
        </a:p>
      </dgm:t>
    </dgm:pt>
    <dgm:pt modelId="{DF987B54-0570-4B5B-ABDE-515E06974C00}" type="parTrans" cxnId="{CA1462FC-B35E-4CA4-BFD1-4885B431EDF0}">
      <dgm:prSet/>
      <dgm:spPr/>
      <dgm:t>
        <a:bodyPr/>
        <a:lstStyle/>
        <a:p>
          <a:endParaRPr lang="en-US" sz="2000"/>
        </a:p>
      </dgm:t>
    </dgm:pt>
    <dgm:pt modelId="{6DCBBCB9-784C-48A6-93DD-52BF71453239}" type="sibTrans" cxnId="{CA1462FC-B35E-4CA4-BFD1-4885B431EDF0}">
      <dgm:prSet/>
      <dgm:spPr/>
      <dgm:t>
        <a:bodyPr/>
        <a:lstStyle/>
        <a:p>
          <a:endParaRPr lang="en-US" sz="2000"/>
        </a:p>
      </dgm:t>
    </dgm:pt>
    <dgm:pt modelId="{05F86DB3-60BC-4210-ABAE-7BDC36F99C98}">
      <dgm:prSet custT="1"/>
      <dgm:spPr>
        <a:solidFill>
          <a:schemeClr val="accent6">
            <a:lumMod val="75000"/>
          </a:schemeClr>
        </a:solidFill>
      </dgm:spPr>
      <dgm:t>
        <a:bodyPr lIns="45720" rIns="45720"/>
        <a:lstStyle/>
        <a:p>
          <a:r>
            <a:rPr lang="en-US" sz="2000" smtClean="0"/>
            <a:t>Nợ bảo lãnh</a:t>
          </a:r>
          <a:endParaRPr lang="en-US" sz="2000" dirty="0"/>
        </a:p>
      </dgm:t>
    </dgm:pt>
    <dgm:pt modelId="{DDD4C3BF-A9AD-4D4F-A13E-98E84DACF063}" type="parTrans" cxnId="{28EA7F68-825C-454D-91AC-2AB991C1BF3C}">
      <dgm:prSet/>
      <dgm:spPr/>
      <dgm:t>
        <a:bodyPr/>
        <a:lstStyle/>
        <a:p>
          <a:endParaRPr lang="en-US" sz="2000"/>
        </a:p>
      </dgm:t>
    </dgm:pt>
    <dgm:pt modelId="{612D61D8-09A5-4CCC-AECE-7E7FB1E2D20C}" type="sibTrans" cxnId="{28EA7F68-825C-454D-91AC-2AB991C1BF3C}">
      <dgm:prSet/>
      <dgm:spPr/>
      <dgm:t>
        <a:bodyPr/>
        <a:lstStyle/>
        <a:p>
          <a:endParaRPr lang="en-US" sz="2000"/>
        </a:p>
      </dgm:t>
    </dgm:pt>
    <dgm:pt modelId="{B858111B-A9C5-42DA-8E6B-AE14407F430F}">
      <dgm:prSet custT="1"/>
      <dgm:spPr>
        <a:solidFill>
          <a:schemeClr val="accent6">
            <a:lumMod val="75000"/>
          </a:schemeClr>
        </a:solidFill>
      </dgm:spPr>
      <dgm:t>
        <a:bodyPr lIns="45720" rIns="45720"/>
        <a:lstStyle/>
        <a:p>
          <a:r>
            <a:rPr lang="en-US" sz="2000" smtClean="0"/>
            <a:t>Đất đai, cơ sở hạ tần</a:t>
          </a:r>
          <a:endParaRPr lang="en-US" sz="2000" dirty="0"/>
        </a:p>
      </dgm:t>
    </dgm:pt>
    <dgm:pt modelId="{61364564-5B23-4135-8B2B-EBEA98D613A3}" type="parTrans" cxnId="{3AFB5990-454E-4CF1-905E-30E23412A28E}">
      <dgm:prSet/>
      <dgm:spPr/>
      <dgm:t>
        <a:bodyPr/>
        <a:lstStyle/>
        <a:p>
          <a:endParaRPr lang="en-US" sz="2000"/>
        </a:p>
      </dgm:t>
    </dgm:pt>
    <dgm:pt modelId="{42381951-451F-49DC-9328-4618E6769371}" type="sibTrans" cxnId="{3AFB5990-454E-4CF1-905E-30E23412A28E}">
      <dgm:prSet/>
      <dgm:spPr/>
      <dgm:t>
        <a:bodyPr/>
        <a:lstStyle/>
        <a:p>
          <a:endParaRPr lang="en-US" sz="2000"/>
        </a:p>
      </dgm:t>
    </dgm:pt>
    <dgm:pt modelId="{66E7E276-8DEB-425C-83F1-9D3677CE9C55}">
      <dgm:prSet custT="1"/>
      <dgm:spPr>
        <a:solidFill>
          <a:schemeClr val="accent6">
            <a:lumMod val="75000"/>
          </a:schemeClr>
        </a:solidFill>
      </dgm:spPr>
      <dgm:t>
        <a:bodyPr lIns="45720" rIns="45720"/>
        <a:lstStyle/>
        <a:p>
          <a:r>
            <a:rPr lang="en-US" sz="2000" smtClean="0"/>
            <a:t>Vốn đầu tư công</a:t>
          </a:r>
        </a:p>
      </dgm:t>
    </dgm:pt>
    <dgm:pt modelId="{25985A48-C19D-41E5-94D1-B362D1EAAD23}" type="parTrans" cxnId="{4D6F59F6-037A-4835-A020-528C2C6C9AFF}">
      <dgm:prSet/>
      <dgm:spPr/>
      <dgm:t>
        <a:bodyPr/>
        <a:lstStyle/>
        <a:p>
          <a:endParaRPr lang="en-US" sz="2000"/>
        </a:p>
      </dgm:t>
    </dgm:pt>
    <dgm:pt modelId="{DD979B38-DB17-481A-B3D8-F959488CEDCE}" type="sibTrans" cxnId="{4D6F59F6-037A-4835-A020-528C2C6C9AFF}">
      <dgm:prSet/>
      <dgm:spPr/>
      <dgm:t>
        <a:bodyPr/>
        <a:lstStyle/>
        <a:p>
          <a:endParaRPr lang="en-US" sz="2000"/>
        </a:p>
      </dgm:t>
    </dgm:pt>
    <dgm:pt modelId="{8FF27EC0-7833-4A05-8CA0-5C14A7A037E8}" type="pres">
      <dgm:prSet presAssocID="{AB45F1BF-81EA-47C4-BEDC-576BBEC884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F6AD7B-77A3-451A-A17B-61B87A8997C6}" type="pres">
      <dgm:prSet presAssocID="{2B1DFBB2-53D6-4C6C-A488-DB160265375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1E73F06-2679-4B65-A10E-0E51CC440596}" type="pres">
      <dgm:prSet presAssocID="{2B1DFBB2-53D6-4C6C-A488-DB1602653759}" presName="rootComposite1" presStyleCnt="0"/>
      <dgm:spPr/>
      <dgm:t>
        <a:bodyPr/>
        <a:lstStyle/>
        <a:p>
          <a:endParaRPr lang="en-US"/>
        </a:p>
      </dgm:t>
    </dgm:pt>
    <dgm:pt modelId="{529BC66B-943E-4BFE-BD9E-363D60DD7444}" type="pres">
      <dgm:prSet presAssocID="{2B1DFBB2-53D6-4C6C-A488-DB160265375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018886-F811-4F07-A0AB-EAF3C82E7724}" type="pres">
      <dgm:prSet presAssocID="{2B1DFBB2-53D6-4C6C-A488-DB160265375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A1E21E-6279-4A1A-AF46-7DC52FD1B2EC}" type="pres">
      <dgm:prSet presAssocID="{2B1DFBB2-53D6-4C6C-A488-DB1602653759}" presName="hierChild2" presStyleCnt="0"/>
      <dgm:spPr/>
      <dgm:t>
        <a:bodyPr/>
        <a:lstStyle/>
        <a:p>
          <a:endParaRPr lang="en-US"/>
        </a:p>
      </dgm:t>
    </dgm:pt>
    <dgm:pt modelId="{750A3EA3-81BE-4F32-9A10-516CDB98A0A2}" type="pres">
      <dgm:prSet presAssocID="{3D4BFEFC-FA08-406B-AAC0-F6F45D511AF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7BE029C4-D6FE-45EB-AF8E-E31FF04940F1}" type="pres">
      <dgm:prSet presAssocID="{667D69C0-FCD7-4605-8B96-A8DE9C8CA81C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DFB26D12-953A-4187-A573-85503C17AADC}" type="pres">
      <dgm:prSet presAssocID="{667D69C0-FCD7-4605-8B96-A8DE9C8CA81C}" presName="rootComposite" presStyleCnt="0"/>
      <dgm:spPr/>
      <dgm:t>
        <a:bodyPr/>
        <a:lstStyle/>
        <a:p>
          <a:endParaRPr lang="en-US"/>
        </a:p>
      </dgm:t>
    </dgm:pt>
    <dgm:pt modelId="{632A22BB-3B3F-413F-9DA9-9CEDA3CF4E59}" type="pres">
      <dgm:prSet presAssocID="{667D69C0-FCD7-4605-8B96-A8DE9C8CA8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8BCC85-993E-49A6-A568-1CD522151662}" type="pres">
      <dgm:prSet presAssocID="{667D69C0-FCD7-4605-8B96-A8DE9C8CA81C}" presName="rootConnector" presStyleLbl="node2" presStyleIdx="0" presStyleCnt="3"/>
      <dgm:spPr/>
      <dgm:t>
        <a:bodyPr/>
        <a:lstStyle/>
        <a:p>
          <a:endParaRPr lang="en-US"/>
        </a:p>
      </dgm:t>
    </dgm:pt>
    <dgm:pt modelId="{A9EF59C9-A12B-4ECA-9E56-8B9604AE6FBA}" type="pres">
      <dgm:prSet presAssocID="{667D69C0-FCD7-4605-8B96-A8DE9C8CA81C}" presName="hierChild4" presStyleCnt="0"/>
      <dgm:spPr/>
      <dgm:t>
        <a:bodyPr/>
        <a:lstStyle/>
        <a:p>
          <a:endParaRPr lang="en-US"/>
        </a:p>
      </dgm:t>
    </dgm:pt>
    <dgm:pt modelId="{E397B4D6-7EAA-41CD-9D26-46AC6CEE2DFB}" type="pres">
      <dgm:prSet presAssocID="{25985A48-C19D-41E5-94D1-B362D1EAAD23}" presName="Name35" presStyleLbl="parChTrans1D3" presStyleIdx="0" presStyleCnt="3"/>
      <dgm:spPr/>
      <dgm:t>
        <a:bodyPr/>
        <a:lstStyle/>
        <a:p>
          <a:endParaRPr lang="en-US"/>
        </a:p>
      </dgm:t>
    </dgm:pt>
    <dgm:pt modelId="{B3368745-5A51-43DA-98A8-F827F206FCE5}" type="pres">
      <dgm:prSet presAssocID="{66E7E276-8DEB-425C-83F1-9D3677CE9C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28D6A1-EBE6-4878-8E92-D722D0F18E40}" type="pres">
      <dgm:prSet presAssocID="{66E7E276-8DEB-425C-83F1-9D3677CE9C55}" presName="rootComposite" presStyleCnt="0"/>
      <dgm:spPr/>
      <dgm:t>
        <a:bodyPr/>
        <a:lstStyle/>
        <a:p>
          <a:endParaRPr lang="en-US"/>
        </a:p>
      </dgm:t>
    </dgm:pt>
    <dgm:pt modelId="{46110DB3-256B-49FE-8757-DFEA350CC423}" type="pres">
      <dgm:prSet presAssocID="{66E7E276-8DEB-425C-83F1-9D3677CE9C5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A1492-21D1-464D-9218-F49DD26D9B5F}" type="pres">
      <dgm:prSet presAssocID="{66E7E276-8DEB-425C-83F1-9D3677CE9C55}" presName="rootConnector" presStyleLbl="node3" presStyleIdx="0" presStyleCnt="3"/>
      <dgm:spPr/>
      <dgm:t>
        <a:bodyPr/>
        <a:lstStyle/>
        <a:p>
          <a:endParaRPr lang="en-US"/>
        </a:p>
      </dgm:t>
    </dgm:pt>
    <dgm:pt modelId="{2270D140-C83F-4D14-A4D8-16C9DF787CD5}" type="pres">
      <dgm:prSet presAssocID="{66E7E276-8DEB-425C-83F1-9D3677CE9C55}" presName="hierChild4" presStyleCnt="0"/>
      <dgm:spPr/>
      <dgm:t>
        <a:bodyPr/>
        <a:lstStyle/>
        <a:p>
          <a:endParaRPr lang="en-US"/>
        </a:p>
      </dgm:t>
    </dgm:pt>
    <dgm:pt modelId="{AADBE2CC-F4DE-43C6-BE87-0D6355E20231}" type="pres">
      <dgm:prSet presAssocID="{66E7E276-8DEB-425C-83F1-9D3677CE9C55}" presName="hierChild5" presStyleCnt="0"/>
      <dgm:spPr/>
      <dgm:t>
        <a:bodyPr/>
        <a:lstStyle/>
        <a:p>
          <a:endParaRPr lang="en-US"/>
        </a:p>
      </dgm:t>
    </dgm:pt>
    <dgm:pt modelId="{E61EC431-3C0A-47F5-B7DA-A1C763FD3147}" type="pres">
      <dgm:prSet presAssocID="{667D69C0-FCD7-4605-8B96-A8DE9C8CA81C}" presName="hierChild5" presStyleCnt="0"/>
      <dgm:spPr/>
      <dgm:t>
        <a:bodyPr/>
        <a:lstStyle/>
        <a:p>
          <a:endParaRPr lang="en-US"/>
        </a:p>
      </dgm:t>
    </dgm:pt>
    <dgm:pt modelId="{EBDDBF6A-1430-4D6B-8697-484665AED62F}" type="pres">
      <dgm:prSet presAssocID="{96A76666-D2CD-40AE-BEA5-DCCFD4D6CE4D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BB1CC34-45ED-46F1-88AD-6FEB2C80F145}" type="pres">
      <dgm:prSet presAssocID="{7DE1E5EE-F0E0-41C1-A5F4-5349B280F7C6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5120A91C-920C-4307-866C-45300CCA7D08}" type="pres">
      <dgm:prSet presAssocID="{7DE1E5EE-F0E0-41C1-A5F4-5349B280F7C6}" presName="rootComposite" presStyleCnt="0"/>
      <dgm:spPr/>
      <dgm:t>
        <a:bodyPr/>
        <a:lstStyle/>
        <a:p>
          <a:endParaRPr lang="en-US"/>
        </a:p>
      </dgm:t>
    </dgm:pt>
    <dgm:pt modelId="{EFDA1BAD-7FDF-4C1A-9089-09FBEFC881DB}" type="pres">
      <dgm:prSet presAssocID="{7DE1E5EE-F0E0-41C1-A5F4-5349B280F7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B2E1FA-7659-4657-922B-E2A2EB7C6E0F}" type="pres">
      <dgm:prSet presAssocID="{7DE1E5EE-F0E0-41C1-A5F4-5349B280F7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CD26EE09-6BFD-4D7C-A990-D2C2600B05B5}" type="pres">
      <dgm:prSet presAssocID="{7DE1E5EE-F0E0-41C1-A5F4-5349B280F7C6}" presName="hierChild4" presStyleCnt="0"/>
      <dgm:spPr/>
      <dgm:t>
        <a:bodyPr/>
        <a:lstStyle/>
        <a:p>
          <a:endParaRPr lang="en-US"/>
        </a:p>
      </dgm:t>
    </dgm:pt>
    <dgm:pt modelId="{C02C0C03-6605-4FDD-97FC-4E1E9D4A0C36}" type="pres">
      <dgm:prSet presAssocID="{61364564-5B23-4135-8B2B-EBEA98D613A3}" presName="Name35" presStyleLbl="parChTrans1D3" presStyleIdx="1" presStyleCnt="3"/>
      <dgm:spPr/>
      <dgm:t>
        <a:bodyPr/>
        <a:lstStyle/>
        <a:p>
          <a:endParaRPr lang="en-US"/>
        </a:p>
      </dgm:t>
    </dgm:pt>
    <dgm:pt modelId="{0D7C9CEB-B131-49C3-BE1D-C20C60777FDA}" type="pres">
      <dgm:prSet presAssocID="{B858111B-A9C5-42DA-8E6B-AE14407F430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D559391-B38A-44AF-9B84-39B12ADD22F3}" type="pres">
      <dgm:prSet presAssocID="{B858111B-A9C5-42DA-8E6B-AE14407F430F}" presName="rootComposite" presStyleCnt="0"/>
      <dgm:spPr/>
      <dgm:t>
        <a:bodyPr/>
        <a:lstStyle/>
        <a:p>
          <a:endParaRPr lang="en-US"/>
        </a:p>
      </dgm:t>
    </dgm:pt>
    <dgm:pt modelId="{505FE835-32FD-4B52-A52D-5AB94C35B803}" type="pres">
      <dgm:prSet presAssocID="{B858111B-A9C5-42DA-8E6B-AE14407F430F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387EAD-9F76-46BC-9BB0-9032731B2E0C}" type="pres">
      <dgm:prSet presAssocID="{B858111B-A9C5-42DA-8E6B-AE14407F430F}" presName="rootConnector" presStyleLbl="node3" presStyleIdx="1" presStyleCnt="3"/>
      <dgm:spPr/>
      <dgm:t>
        <a:bodyPr/>
        <a:lstStyle/>
        <a:p>
          <a:endParaRPr lang="en-US"/>
        </a:p>
      </dgm:t>
    </dgm:pt>
    <dgm:pt modelId="{A8C66D9A-CA6C-42C0-8A64-1AA190B29CD4}" type="pres">
      <dgm:prSet presAssocID="{B858111B-A9C5-42DA-8E6B-AE14407F430F}" presName="hierChild4" presStyleCnt="0"/>
      <dgm:spPr/>
      <dgm:t>
        <a:bodyPr/>
        <a:lstStyle/>
        <a:p>
          <a:endParaRPr lang="en-US"/>
        </a:p>
      </dgm:t>
    </dgm:pt>
    <dgm:pt modelId="{188BFE54-0BF2-4D2E-9FA2-66A0C33EE445}" type="pres">
      <dgm:prSet presAssocID="{B858111B-A9C5-42DA-8E6B-AE14407F430F}" presName="hierChild5" presStyleCnt="0"/>
      <dgm:spPr/>
      <dgm:t>
        <a:bodyPr/>
        <a:lstStyle/>
        <a:p>
          <a:endParaRPr lang="en-US"/>
        </a:p>
      </dgm:t>
    </dgm:pt>
    <dgm:pt modelId="{F1D6E8C7-908B-4D25-B902-80E427ABAA1A}" type="pres">
      <dgm:prSet presAssocID="{7DE1E5EE-F0E0-41C1-A5F4-5349B280F7C6}" presName="hierChild5" presStyleCnt="0"/>
      <dgm:spPr/>
      <dgm:t>
        <a:bodyPr/>
        <a:lstStyle/>
        <a:p>
          <a:endParaRPr lang="en-US"/>
        </a:p>
      </dgm:t>
    </dgm:pt>
    <dgm:pt modelId="{820B10E9-7893-4B04-A89F-5EDFF83718F9}" type="pres">
      <dgm:prSet presAssocID="{DF987B54-0570-4B5B-ABDE-515E06974C0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C943370-EEFD-4F57-8076-C60308A0C04F}" type="pres">
      <dgm:prSet presAssocID="{AA08B866-9C0F-4013-ADF0-AA14874D77FC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A8668FA4-3150-4C4F-A407-65BE491DD2BF}" type="pres">
      <dgm:prSet presAssocID="{AA08B866-9C0F-4013-ADF0-AA14874D77FC}" presName="rootComposite" presStyleCnt="0"/>
      <dgm:spPr/>
      <dgm:t>
        <a:bodyPr/>
        <a:lstStyle/>
        <a:p>
          <a:endParaRPr lang="en-US"/>
        </a:p>
      </dgm:t>
    </dgm:pt>
    <dgm:pt modelId="{F327BD4A-7852-46CC-880B-025B1135E680}" type="pres">
      <dgm:prSet presAssocID="{AA08B866-9C0F-4013-ADF0-AA14874D77F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082A9-FC25-4220-925C-68905AEF963B}" type="pres">
      <dgm:prSet presAssocID="{AA08B866-9C0F-4013-ADF0-AA14874D77FC}" presName="rootConnector" presStyleLbl="node2" presStyleIdx="2" presStyleCnt="3"/>
      <dgm:spPr/>
      <dgm:t>
        <a:bodyPr/>
        <a:lstStyle/>
        <a:p>
          <a:endParaRPr lang="en-US"/>
        </a:p>
      </dgm:t>
    </dgm:pt>
    <dgm:pt modelId="{188FBC3C-C9E9-4E59-8945-C0F4061D8333}" type="pres">
      <dgm:prSet presAssocID="{AA08B866-9C0F-4013-ADF0-AA14874D77FC}" presName="hierChild4" presStyleCnt="0"/>
      <dgm:spPr/>
      <dgm:t>
        <a:bodyPr/>
        <a:lstStyle/>
        <a:p>
          <a:endParaRPr lang="en-US"/>
        </a:p>
      </dgm:t>
    </dgm:pt>
    <dgm:pt modelId="{5C868C52-2D6A-4A88-A8E1-0993760032A4}" type="pres">
      <dgm:prSet presAssocID="{DDD4C3BF-A9AD-4D4F-A13E-98E84DACF063}" presName="Name35" presStyleLbl="parChTrans1D3" presStyleIdx="2" presStyleCnt="3"/>
      <dgm:spPr/>
      <dgm:t>
        <a:bodyPr/>
        <a:lstStyle/>
        <a:p>
          <a:endParaRPr lang="en-US"/>
        </a:p>
      </dgm:t>
    </dgm:pt>
    <dgm:pt modelId="{75150FCA-2E58-4B48-A61D-CC7E50651CFC}" type="pres">
      <dgm:prSet presAssocID="{05F86DB3-60BC-4210-ABAE-7BDC36F99C9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42DCA55-560B-4064-B7B1-B7EE4EF91DFB}" type="pres">
      <dgm:prSet presAssocID="{05F86DB3-60BC-4210-ABAE-7BDC36F99C98}" presName="rootComposite" presStyleCnt="0"/>
      <dgm:spPr/>
      <dgm:t>
        <a:bodyPr/>
        <a:lstStyle/>
        <a:p>
          <a:endParaRPr lang="en-US"/>
        </a:p>
      </dgm:t>
    </dgm:pt>
    <dgm:pt modelId="{7F425D34-F269-4D35-BA99-22390F0C562A}" type="pres">
      <dgm:prSet presAssocID="{05F86DB3-60BC-4210-ABAE-7BDC36F99C9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EAD8-88F4-48F4-A6E2-D42BBB45164B}" type="pres">
      <dgm:prSet presAssocID="{05F86DB3-60BC-4210-ABAE-7BDC36F99C98}" presName="rootConnector" presStyleLbl="node3" presStyleIdx="2" presStyleCnt="3"/>
      <dgm:spPr/>
      <dgm:t>
        <a:bodyPr/>
        <a:lstStyle/>
        <a:p>
          <a:endParaRPr lang="en-US"/>
        </a:p>
      </dgm:t>
    </dgm:pt>
    <dgm:pt modelId="{71F7278D-0662-4D6B-972B-3489EDD15C57}" type="pres">
      <dgm:prSet presAssocID="{05F86DB3-60BC-4210-ABAE-7BDC36F99C98}" presName="hierChild4" presStyleCnt="0"/>
      <dgm:spPr/>
      <dgm:t>
        <a:bodyPr/>
        <a:lstStyle/>
        <a:p>
          <a:endParaRPr lang="en-US"/>
        </a:p>
      </dgm:t>
    </dgm:pt>
    <dgm:pt modelId="{5F9FF9D2-7EAB-4561-B051-F2E5E81E07FC}" type="pres">
      <dgm:prSet presAssocID="{05F86DB3-60BC-4210-ABAE-7BDC36F99C98}" presName="hierChild5" presStyleCnt="0"/>
      <dgm:spPr/>
      <dgm:t>
        <a:bodyPr/>
        <a:lstStyle/>
        <a:p>
          <a:endParaRPr lang="en-US"/>
        </a:p>
      </dgm:t>
    </dgm:pt>
    <dgm:pt modelId="{B0B3563F-90A9-44CC-9124-B970F315F4DC}" type="pres">
      <dgm:prSet presAssocID="{AA08B866-9C0F-4013-ADF0-AA14874D77FC}" presName="hierChild5" presStyleCnt="0"/>
      <dgm:spPr/>
      <dgm:t>
        <a:bodyPr/>
        <a:lstStyle/>
        <a:p>
          <a:endParaRPr lang="en-US"/>
        </a:p>
      </dgm:t>
    </dgm:pt>
    <dgm:pt modelId="{D03B8A94-0F2D-4E9B-9900-8762CE825B6D}" type="pres">
      <dgm:prSet presAssocID="{2B1DFBB2-53D6-4C6C-A488-DB1602653759}" presName="hierChild3" presStyleCnt="0"/>
      <dgm:spPr/>
      <dgm:t>
        <a:bodyPr/>
        <a:lstStyle/>
        <a:p>
          <a:endParaRPr lang="en-US"/>
        </a:p>
      </dgm:t>
    </dgm:pt>
    <dgm:pt modelId="{F3C5F54B-6481-49C4-9DD9-9D7ED70194AA}" type="pres">
      <dgm:prSet presAssocID="{85C88CE4-B944-4BB5-9158-38652E7872E7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44FEA358-AD10-4213-BDFA-58B0CDA255D7}" type="pres">
      <dgm:prSet presAssocID="{B2D7F4FE-38A3-4629-A9F9-DED0E69AF29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BA6D267-4A8B-4E6A-AED8-5501F301B4AF}" type="pres">
      <dgm:prSet presAssocID="{B2D7F4FE-38A3-4629-A9F9-DED0E69AF298}" presName="rootComposite3" presStyleCnt="0"/>
      <dgm:spPr/>
      <dgm:t>
        <a:bodyPr/>
        <a:lstStyle/>
        <a:p>
          <a:endParaRPr lang="en-US"/>
        </a:p>
      </dgm:t>
    </dgm:pt>
    <dgm:pt modelId="{98BB48B4-D6EE-4167-8B55-C013834CCFCE}" type="pres">
      <dgm:prSet presAssocID="{B2D7F4FE-38A3-4629-A9F9-DED0E69AF29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B1487C-D5E0-48D8-AE79-4B0EA2873ED3}" type="pres">
      <dgm:prSet presAssocID="{B2D7F4FE-38A3-4629-A9F9-DED0E69AF298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876855E-7ACB-4D43-AA11-511433D8B571}" type="pres">
      <dgm:prSet presAssocID="{B2D7F4FE-38A3-4629-A9F9-DED0E69AF298}" presName="hierChild6" presStyleCnt="0"/>
      <dgm:spPr/>
      <dgm:t>
        <a:bodyPr/>
        <a:lstStyle/>
        <a:p>
          <a:endParaRPr lang="en-US"/>
        </a:p>
      </dgm:t>
    </dgm:pt>
    <dgm:pt modelId="{AFC9FA69-6808-4258-A040-E2C9B08BABE1}" type="pres">
      <dgm:prSet presAssocID="{B2D7F4FE-38A3-4629-A9F9-DED0E69AF298}" presName="hierChild7" presStyleCnt="0"/>
      <dgm:spPr/>
      <dgm:t>
        <a:bodyPr/>
        <a:lstStyle/>
        <a:p>
          <a:endParaRPr lang="en-US"/>
        </a:p>
      </dgm:t>
    </dgm:pt>
  </dgm:ptLst>
  <dgm:cxnLst>
    <dgm:cxn modelId="{51E80AB4-74DD-4642-8E79-C537FF799174}" type="presOf" srcId="{AB45F1BF-81EA-47C4-BEDC-576BBEC8848E}" destId="{8FF27EC0-7833-4A05-8CA0-5C14A7A037E8}" srcOrd="0" destOrd="0" presId="urn:microsoft.com/office/officeart/2005/8/layout/orgChart1"/>
    <dgm:cxn modelId="{CA1462FC-B35E-4CA4-BFD1-4885B431EDF0}" srcId="{2B1DFBB2-53D6-4C6C-A488-DB1602653759}" destId="{AA08B866-9C0F-4013-ADF0-AA14874D77FC}" srcOrd="3" destOrd="0" parTransId="{DF987B54-0570-4B5B-ABDE-515E06974C00}" sibTransId="{6DCBBCB9-784C-48A6-93DD-52BF71453239}"/>
    <dgm:cxn modelId="{7865E4AD-AADA-46B1-90AB-394FB2BC5270}" type="presOf" srcId="{66E7E276-8DEB-425C-83F1-9D3677CE9C55}" destId="{411A1492-21D1-464D-9218-F49DD26D9B5F}" srcOrd="1" destOrd="0" presId="urn:microsoft.com/office/officeart/2005/8/layout/orgChart1"/>
    <dgm:cxn modelId="{1883440F-339D-4F05-93DF-DEBFCD7CACDE}" srcId="{AB45F1BF-81EA-47C4-BEDC-576BBEC8848E}" destId="{2B1DFBB2-53D6-4C6C-A488-DB1602653759}" srcOrd="0" destOrd="0" parTransId="{BDF52B94-47D9-439C-8385-48CC32F4E92C}" sibTransId="{6482A680-F062-4703-ADF0-5260A1A9B8A5}"/>
    <dgm:cxn modelId="{4D6F59F6-037A-4835-A020-528C2C6C9AFF}" srcId="{667D69C0-FCD7-4605-8B96-A8DE9C8CA81C}" destId="{66E7E276-8DEB-425C-83F1-9D3677CE9C55}" srcOrd="0" destOrd="0" parTransId="{25985A48-C19D-41E5-94D1-B362D1EAAD23}" sibTransId="{DD979B38-DB17-481A-B3D8-F959488CEDCE}"/>
    <dgm:cxn modelId="{5E289397-5CBF-4D42-ACBB-BE5410F26135}" type="presOf" srcId="{66E7E276-8DEB-425C-83F1-9D3677CE9C55}" destId="{46110DB3-256B-49FE-8757-DFEA350CC423}" srcOrd="0" destOrd="0" presId="urn:microsoft.com/office/officeart/2005/8/layout/orgChart1"/>
    <dgm:cxn modelId="{D9405CA4-736E-4910-80E3-C1093C6F9F1F}" type="presOf" srcId="{2B1DFBB2-53D6-4C6C-A488-DB1602653759}" destId="{529BC66B-943E-4BFE-BD9E-363D60DD7444}" srcOrd="0" destOrd="0" presId="urn:microsoft.com/office/officeart/2005/8/layout/orgChart1"/>
    <dgm:cxn modelId="{763A956E-EFFF-43E5-BF40-0A04F81A4034}" type="presOf" srcId="{667D69C0-FCD7-4605-8B96-A8DE9C8CA81C}" destId="{F18BCC85-993E-49A6-A568-1CD522151662}" srcOrd="1" destOrd="0" presId="urn:microsoft.com/office/officeart/2005/8/layout/orgChart1"/>
    <dgm:cxn modelId="{ABDC4985-433C-4B07-84BA-8B7BCC7E7AAB}" type="presOf" srcId="{AA08B866-9C0F-4013-ADF0-AA14874D77FC}" destId="{F327BD4A-7852-46CC-880B-025B1135E680}" srcOrd="0" destOrd="0" presId="urn:microsoft.com/office/officeart/2005/8/layout/orgChart1"/>
    <dgm:cxn modelId="{76982EC3-5068-4C6C-9464-DDB98FDD1BBA}" type="presOf" srcId="{25985A48-C19D-41E5-94D1-B362D1EAAD23}" destId="{E397B4D6-7EAA-41CD-9D26-46AC6CEE2DFB}" srcOrd="0" destOrd="0" presId="urn:microsoft.com/office/officeart/2005/8/layout/orgChart1"/>
    <dgm:cxn modelId="{CAB3A757-1151-433F-BDEC-F483B9EEFB53}" type="presOf" srcId="{05F86DB3-60BC-4210-ABAE-7BDC36F99C98}" destId="{4862EAD8-88F4-48F4-A6E2-D42BBB45164B}" srcOrd="1" destOrd="0" presId="urn:microsoft.com/office/officeart/2005/8/layout/orgChart1"/>
    <dgm:cxn modelId="{84541D50-5EED-4146-A859-42AE96C0D6B2}" type="presOf" srcId="{B2D7F4FE-38A3-4629-A9F9-DED0E69AF298}" destId="{98BB48B4-D6EE-4167-8B55-C013834CCFCE}" srcOrd="0" destOrd="0" presId="urn:microsoft.com/office/officeart/2005/8/layout/orgChart1"/>
    <dgm:cxn modelId="{BD2760DA-4C09-4229-B426-48AECE92DAE5}" type="presOf" srcId="{B858111B-A9C5-42DA-8E6B-AE14407F430F}" destId="{0C387EAD-9F76-46BC-9BB0-9032731B2E0C}" srcOrd="1" destOrd="0" presId="urn:microsoft.com/office/officeart/2005/8/layout/orgChart1"/>
    <dgm:cxn modelId="{053194EB-9210-42D0-B433-5E97D72F081A}" srcId="{2B1DFBB2-53D6-4C6C-A488-DB1602653759}" destId="{667D69C0-FCD7-4605-8B96-A8DE9C8CA81C}" srcOrd="1" destOrd="0" parTransId="{3D4BFEFC-FA08-406B-AAC0-F6F45D511AFC}" sibTransId="{852D50B6-1952-4D6D-A728-BB5C0069E45D}"/>
    <dgm:cxn modelId="{DBD46CC4-9518-4E47-A44C-6830344414A7}" srcId="{2B1DFBB2-53D6-4C6C-A488-DB1602653759}" destId="{7DE1E5EE-F0E0-41C1-A5F4-5349B280F7C6}" srcOrd="2" destOrd="0" parTransId="{96A76666-D2CD-40AE-BEA5-DCCFD4D6CE4D}" sibTransId="{980DBE95-2F54-4907-9FDE-B53151F069D4}"/>
    <dgm:cxn modelId="{0A0FEAA0-B887-4864-9219-9385DEEC18B3}" type="presOf" srcId="{B858111B-A9C5-42DA-8E6B-AE14407F430F}" destId="{505FE835-32FD-4B52-A52D-5AB94C35B803}" srcOrd="0" destOrd="0" presId="urn:microsoft.com/office/officeart/2005/8/layout/orgChart1"/>
    <dgm:cxn modelId="{3AFB5990-454E-4CF1-905E-30E23412A28E}" srcId="{7DE1E5EE-F0E0-41C1-A5F4-5349B280F7C6}" destId="{B858111B-A9C5-42DA-8E6B-AE14407F430F}" srcOrd="0" destOrd="0" parTransId="{61364564-5B23-4135-8B2B-EBEA98D613A3}" sibTransId="{42381951-451F-49DC-9328-4618E6769371}"/>
    <dgm:cxn modelId="{D2918ADB-913D-484A-8443-62CC330E45A4}" type="presOf" srcId="{7DE1E5EE-F0E0-41C1-A5F4-5349B280F7C6}" destId="{5FB2E1FA-7659-4657-922B-E2A2EB7C6E0F}" srcOrd="1" destOrd="0" presId="urn:microsoft.com/office/officeart/2005/8/layout/orgChart1"/>
    <dgm:cxn modelId="{0203F14E-A3C5-4599-8248-BED75D30CB7B}" type="presOf" srcId="{667D69C0-FCD7-4605-8B96-A8DE9C8CA81C}" destId="{632A22BB-3B3F-413F-9DA9-9CEDA3CF4E59}" srcOrd="0" destOrd="0" presId="urn:microsoft.com/office/officeart/2005/8/layout/orgChart1"/>
    <dgm:cxn modelId="{85B1F566-8A74-4735-A0D1-BFD86456B06D}" type="presOf" srcId="{85C88CE4-B944-4BB5-9158-38652E7872E7}" destId="{F3C5F54B-6481-49C4-9DD9-9D7ED70194AA}" srcOrd="0" destOrd="0" presId="urn:microsoft.com/office/officeart/2005/8/layout/orgChart1"/>
    <dgm:cxn modelId="{CE7E695B-4E06-4B6F-9E9A-6EB0F3190C60}" type="presOf" srcId="{3D4BFEFC-FA08-406B-AAC0-F6F45D511AFC}" destId="{750A3EA3-81BE-4F32-9A10-516CDB98A0A2}" srcOrd="0" destOrd="0" presId="urn:microsoft.com/office/officeart/2005/8/layout/orgChart1"/>
    <dgm:cxn modelId="{8CE4E1A8-984D-4EB6-AE74-B17D2D322940}" type="presOf" srcId="{61364564-5B23-4135-8B2B-EBEA98D613A3}" destId="{C02C0C03-6605-4FDD-97FC-4E1E9D4A0C36}" srcOrd="0" destOrd="0" presId="urn:microsoft.com/office/officeart/2005/8/layout/orgChart1"/>
    <dgm:cxn modelId="{51D33815-1132-4B88-A3C3-AFAF1318CA60}" type="presOf" srcId="{B2D7F4FE-38A3-4629-A9F9-DED0E69AF298}" destId="{11B1487C-D5E0-48D8-AE79-4B0EA2873ED3}" srcOrd="1" destOrd="0" presId="urn:microsoft.com/office/officeart/2005/8/layout/orgChart1"/>
    <dgm:cxn modelId="{06055695-66C6-4F3B-A57F-AB5C522CA2AF}" type="presOf" srcId="{AA08B866-9C0F-4013-ADF0-AA14874D77FC}" destId="{0B8082A9-FC25-4220-925C-68905AEF963B}" srcOrd="1" destOrd="0" presId="urn:microsoft.com/office/officeart/2005/8/layout/orgChart1"/>
    <dgm:cxn modelId="{A5699ABD-ABFD-4E77-B55F-CAEC3DA93A51}" srcId="{2B1DFBB2-53D6-4C6C-A488-DB1602653759}" destId="{B2D7F4FE-38A3-4629-A9F9-DED0E69AF298}" srcOrd="0" destOrd="0" parTransId="{85C88CE4-B944-4BB5-9158-38652E7872E7}" sibTransId="{9AF61FB9-2C76-4950-8081-98C708B22EEC}"/>
    <dgm:cxn modelId="{016B1F93-24EB-45C4-AB4E-CCFC522EB09B}" type="presOf" srcId="{96A76666-D2CD-40AE-BEA5-DCCFD4D6CE4D}" destId="{EBDDBF6A-1430-4D6B-8697-484665AED62F}" srcOrd="0" destOrd="0" presId="urn:microsoft.com/office/officeart/2005/8/layout/orgChart1"/>
    <dgm:cxn modelId="{E506A3D0-D8EE-46E4-9770-F79F1CB207B7}" type="presOf" srcId="{DDD4C3BF-A9AD-4D4F-A13E-98E84DACF063}" destId="{5C868C52-2D6A-4A88-A8E1-0993760032A4}" srcOrd="0" destOrd="0" presId="urn:microsoft.com/office/officeart/2005/8/layout/orgChart1"/>
    <dgm:cxn modelId="{FC665BD0-6B3E-406A-88D5-BA013561EB47}" type="presOf" srcId="{05F86DB3-60BC-4210-ABAE-7BDC36F99C98}" destId="{7F425D34-F269-4D35-BA99-22390F0C562A}" srcOrd="0" destOrd="0" presId="urn:microsoft.com/office/officeart/2005/8/layout/orgChart1"/>
    <dgm:cxn modelId="{28EA7F68-825C-454D-91AC-2AB991C1BF3C}" srcId="{AA08B866-9C0F-4013-ADF0-AA14874D77FC}" destId="{05F86DB3-60BC-4210-ABAE-7BDC36F99C98}" srcOrd="0" destOrd="0" parTransId="{DDD4C3BF-A9AD-4D4F-A13E-98E84DACF063}" sibTransId="{612D61D8-09A5-4CCC-AECE-7E7FB1E2D20C}"/>
    <dgm:cxn modelId="{9F836858-613E-44D8-A831-C21C39CDD03B}" type="presOf" srcId="{DF987B54-0570-4B5B-ABDE-515E06974C00}" destId="{820B10E9-7893-4B04-A89F-5EDFF83718F9}" srcOrd="0" destOrd="0" presId="urn:microsoft.com/office/officeart/2005/8/layout/orgChart1"/>
    <dgm:cxn modelId="{09F9F919-F876-441E-B56A-5C8994C2739A}" type="presOf" srcId="{7DE1E5EE-F0E0-41C1-A5F4-5349B280F7C6}" destId="{EFDA1BAD-7FDF-4C1A-9089-09FBEFC881DB}" srcOrd="0" destOrd="0" presId="urn:microsoft.com/office/officeart/2005/8/layout/orgChart1"/>
    <dgm:cxn modelId="{6BBCAE78-542D-4875-AC9B-24034FA5D2DA}" type="presOf" srcId="{2B1DFBB2-53D6-4C6C-A488-DB1602653759}" destId="{23018886-F811-4F07-A0AB-EAF3C82E7724}" srcOrd="1" destOrd="0" presId="urn:microsoft.com/office/officeart/2005/8/layout/orgChart1"/>
    <dgm:cxn modelId="{4C4E7CB4-E148-4CC5-BA66-FA7DB9B6EC88}" type="presParOf" srcId="{8FF27EC0-7833-4A05-8CA0-5C14A7A037E8}" destId="{B5F6AD7B-77A3-451A-A17B-61B87A8997C6}" srcOrd="0" destOrd="0" presId="urn:microsoft.com/office/officeart/2005/8/layout/orgChart1"/>
    <dgm:cxn modelId="{18C732E2-ED89-4B40-93CC-681B7FC7C01D}" type="presParOf" srcId="{B5F6AD7B-77A3-451A-A17B-61B87A8997C6}" destId="{01E73F06-2679-4B65-A10E-0E51CC440596}" srcOrd="0" destOrd="0" presId="urn:microsoft.com/office/officeart/2005/8/layout/orgChart1"/>
    <dgm:cxn modelId="{DCF5CAE8-FB30-4CDD-BD0C-237C65593C8D}" type="presParOf" srcId="{01E73F06-2679-4B65-A10E-0E51CC440596}" destId="{529BC66B-943E-4BFE-BD9E-363D60DD7444}" srcOrd="0" destOrd="0" presId="urn:microsoft.com/office/officeart/2005/8/layout/orgChart1"/>
    <dgm:cxn modelId="{2BD8EE25-8A99-44B8-B75A-CB7E7A00F12A}" type="presParOf" srcId="{01E73F06-2679-4B65-A10E-0E51CC440596}" destId="{23018886-F811-4F07-A0AB-EAF3C82E7724}" srcOrd="1" destOrd="0" presId="urn:microsoft.com/office/officeart/2005/8/layout/orgChart1"/>
    <dgm:cxn modelId="{D5C0099B-BAB8-464C-8889-FC3AD6977327}" type="presParOf" srcId="{B5F6AD7B-77A3-451A-A17B-61B87A8997C6}" destId="{C7A1E21E-6279-4A1A-AF46-7DC52FD1B2EC}" srcOrd="1" destOrd="0" presId="urn:microsoft.com/office/officeart/2005/8/layout/orgChart1"/>
    <dgm:cxn modelId="{6C56C02B-924E-443B-9D46-E41141857CCA}" type="presParOf" srcId="{C7A1E21E-6279-4A1A-AF46-7DC52FD1B2EC}" destId="{750A3EA3-81BE-4F32-9A10-516CDB98A0A2}" srcOrd="0" destOrd="0" presId="urn:microsoft.com/office/officeart/2005/8/layout/orgChart1"/>
    <dgm:cxn modelId="{A541B132-F289-4B4F-B750-F14BE34FE1DE}" type="presParOf" srcId="{C7A1E21E-6279-4A1A-AF46-7DC52FD1B2EC}" destId="{7BE029C4-D6FE-45EB-AF8E-E31FF04940F1}" srcOrd="1" destOrd="0" presId="urn:microsoft.com/office/officeart/2005/8/layout/orgChart1"/>
    <dgm:cxn modelId="{587D763C-99AF-4C5E-92DA-9A2669FDFBF9}" type="presParOf" srcId="{7BE029C4-D6FE-45EB-AF8E-E31FF04940F1}" destId="{DFB26D12-953A-4187-A573-85503C17AADC}" srcOrd="0" destOrd="0" presId="urn:microsoft.com/office/officeart/2005/8/layout/orgChart1"/>
    <dgm:cxn modelId="{654E836B-B531-4D26-988E-7AEDC0AA76EC}" type="presParOf" srcId="{DFB26D12-953A-4187-A573-85503C17AADC}" destId="{632A22BB-3B3F-413F-9DA9-9CEDA3CF4E59}" srcOrd="0" destOrd="0" presId="urn:microsoft.com/office/officeart/2005/8/layout/orgChart1"/>
    <dgm:cxn modelId="{2B9F55F2-CAC7-4F98-BFF9-950F218F6C90}" type="presParOf" srcId="{DFB26D12-953A-4187-A573-85503C17AADC}" destId="{F18BCC85-993E-49A6-A568-1CD522151662}" srcOrd="1" destOrd="0" presId="urn:microsoft.com/office/officeart/2005/8/layout/orgChart1"/>
    <dgm:cxn modelId="{67C2B346-1A3C-4C7C-97C2-E95CC51A948F}" type="presParOf" srcId="{7BE029C4-D6FE-45EB-AF8E-E31FF04940F1}" destId="{A9EF59C9-A12B-4ECA-9E56-8B9604AE6FBA}" srcOrd="1" destOrd="0" presId="urn:microsoft.com/office/officeart/2005/8/layout/orgChart1"/>
    <dgm:cxn modelId="{27A835F1-02E8-4567-92F3-BDE755D43562}" type="presParOf" srcId="{A9EF59C9-A12B-4ECA-9E56-8B9604AE6FBA}" destId="{E397B4D6-7EAA-41CD-9D26-46AC6CEE2DFB}" srcOrd="0" destOrd="0" presId="urn:microsoft.com/office/officeart/2005/8/layout/orgChart1"/>
    <dgm:cxn modelId="{79A5DCEC-529C-4F06-B634-85552DA8DD90}" type="presParOf" srcId="{A9EF59C9-A12B-4ECA-9E56-8B9604AE6FBA}" destId="{B3368745-5A51-43DA-98A8-F827F206FCE5}" srcOrd="1" destOrd="0" presId="urn:microsoft.com/office/officeart/2005/8/layout/orgChart1"/>
    <dgm:cxn modelId="{4E255521-F942-43ED-A717-5D3467A9A537}" type="presParOf" srcId="{B3368745-5A51-43DA-98A8-F827F206FCE5}" destId="{FD28D6A1-EBE6-4878-8E92-D722D0F18E40}" srcOrd="0" destOrd="0" presId="urn:microsoft.com/office/officeart/2005/8/layout/orgChart1"/>
    <dgm:cxn modelId="{D3D824A1-BB25-4012-980F-AAEFB99AE147}" type="presParOf" srcId="{FD28D6A1-EBE6-4878-8E92-D722D0F18E40}" destId="{46110DB3-256B-49FE-8757-DFEA350CC423}" srcOrd="0" destOrd="0" presId="urn:microsoft.com/office/officeart/2005/8/layout/orgChart1"/>
    <dgm:cxn modelId="{C43D866C-A6CE-4C23-BC7F-1057946B474A}" type="presParOf" srcId="{FD28D6A1-EBE6-4878-8E92-D722D0F18E40}" destId="{411A1492-21D1-464D-9218-F49DD26D9B5F}" srcOrd="1" destOrd="0" presId="urn:microsoft.com/office/officeart/2005/8/layout/orgChart1"/>
    <dgm:cxn modelId="{98D6C00E-BB8F-47D9-B448-3ACF5E29EC00}" type="presParOf" srcId="{B3368745-5A51-43DA-98A8-F827F206FCE5}" destId="{2270D140-C83F-4D14-A4D8-16C9DF787CD5}" srcOrd="1" destOrd="0" presId="urn:microsoft.com/office/officeart/2005/8/layout/orgChart1"/>
    <dgm:cxn modelId="{C1E53CEC-5168-4DE6-AB4D-869748EE51E6}" type="presParOf" srcId="{B3368745-5A51-43DA-98A8-F827F206FCE5}" destId="{AADBE2CC-F4DE-43C6-BE87-0D6355E20231}" srcOrd="2" destOrd="0" presId="urn:microsoft.com/office/officeart/2005/8/layout/orgChart1"/>
    <dgm:cxn modelId="{392F2A02-DC53-40F6-AD4E-E621F605782C}" type="presParOf" srcId="{7BE029C4-D6FE-45EB-AF8E-E31FF04940F1}" destId="{E61EC431-3C0A-47F5-B7DA-A1C763FD3147}" srcOrd="2" destOrd="0" presId="urn:microsoft.com/office/officeart/2005/8/layout/orgChart1"/>
    <dgm:cxn modelId="{F1F59F3F-2994-4C6C-99E4-420B36120665}" type="presParOf" srcId="{C7A1E21E-6279-4A1A-AF46-7DC52FD1B2EC}" destId="{EBDDBF6A-1430-4D6B-8697-484665AED62F}" srcOrd="2" destOrd="0" presId="urn:microsoft.com/office/officeart/2005/8/layout/orgChart1"/>
    <dgm:cxn modelId="{EBB595C7-3C60-41CA-9AEF-2CAF02589DD8}" type="presParOf" srcId="{C7A1E21E-6279-4A1A-AF46-7DC52FD1B2EC}" destId="{6BB1CC34-45ED-46F1-88AD-6FEB2C80F145}" srcOrd="3" destOrd="0" presId="urn:microsoft.com/office/officeart/2005/8/layout/orgChart1"/>
    <dgm:cxn modelId="{CA1CDA33-6594-46F2-A6BA-E91D9B60B6B6}" type="presParOf" srcId="{6BB1CC34-45ED-46F1-88AD-6FEB2C80F145}" destId="{5120A91C-920C-4307-866C-45300CCA7D08}" srcOrd="0" destOrd="0" presId="urn:microsoft.com/office/officeart/2005/8/layout/orgChart1"/>
    <dgm:cxn modelId="{0C7D121D-2D42-4C4E-B79C-138C4C9218C5}" type="presParOf" srcId="{5120A91C-920C-4307-866C-45300CCA7D08}" destId="{EFDA1BAD-7FDF-4C1A-9089-09FBEFC881DB}" srcOrd="0" destOrd="0" presId="urn:microsoft.com/office/officeart/2005/8/layout/orgChart1"/>
    <dgm:cxn modelId="{4B8C8596-DC57-4DEE-8E59-7F3D9D2D5E31}" type="presParOf" srcId="{5120A91C-920C-4307-866C-45300CCA7D08}" destId="{5FB2E1FA-7659-4657-922B-E2A2EB7C6E0F}" srcOrd="1" destOrd="0" presId="urn:microsoft.com/office/officeart/2005/8/layout/orgChart1"/>
    <dgm:cxn modelId="{C5D77127-AA95-4220-B701-854A98EB97BC}" type="presParOf" srcId="{6BB1CC34-45ED-46F1-88AD-6FEB2C80F145}" destId="{CD26EE09-6BFD-4D7C-A990-D2C2600B05B5}" srcOrd="1" destOrd="0" presId="urn:microsoft.com/office/officeart/2005/8/layout/orgChart1"/>
    <dgm:cxn modelId="{A8840764-F573-427F-9EEA-2E4F65CBB71A}" type="presParOf" srcId="{CD26EE09-6BFD-4D7C-A990-D2C2600B05B5}" destId="{C02C0C03-6605-4FDD-97FC-4E1E9D4A0C36}" srcOrd="0" destOrd="0" presId="urn:microsoft.com/office/officeart/2005/8/layout/orgChart1"/>
    <dgm:cxn modelId="{096D27A2-1B18-4913-8A47-3C1F2B956916}" type="presParOf" srcId="{CD26EE09-6BFD-4D7C-A990-D2C2600B05B5}" destId="{0D7C9CEB-B131-49C3-BE1D-C20C60777FDA}" srcOrd="1" destOrd="0" presId="urn:microsoft.com/office/officeart/2005/8/layout/orgChart1"/>
    <dgm:cxn modelId="{77F72BAE-9454-4A9F-B135-00C298C0DDAE}" type="presParOf" srcId="{0D7C9CEB-B131-49C3-BE1D-C20C60777FDA}" destId="{DD559391-B38A-44AF-9B84-39B12ADD22F3}" srcOrd="0" destOrd="0" presId="urn:microsoft.com/office/officeart/2005/8/layout/orgChart1"/>
    <dgm:cxn modelId="{C284588A-C333-4868-A504-8CE2C63174F8}" type="presParOf" srcId="{DD559391-B38A-44AF-9B84-39B12ADD22F3}" destId="{505FE835-32FD-4B52-A52D-5AB94C35B803}" srcOrd="0" destOrd="0" presId="urn:microsoft.com/office/officeart/2005/8/layout/orgChart1"/>
    <dgm:cxn modelId="{558D78A3-5631-4F5B-80BC-2D3840A4DA96}" type="presParOf" srcId="{DD559391-B38A-44AF-9B84-39B12ADD22F3}" destId="{0C387EAD-9F76-46BC-9BB0-9032731B2E0C}" srcOrd="1" destOrd="0" presId="urn:microsoft.com/office/officeart/2005/8/layout/orgChart1"/>
    <dgm:cxn modelId="{AFD0E6CF-0392-4C67-8AB2-08B7EA60886F}" type="presParOf" srcId="{0D7C9CEB-B131-49C3-BE1D-C20C60777FDA}" destId="{A8C66D9A-CA6C-42C0-8A64-1AA190B29CD4}" srcOrd="1" destOrd="0" presId="urn:microsoft.com/office/officeart/2005/8/layout/orgChart1"/>
    <dgm:cxn modelId="{7F71FB43-B348-4CE6-BAE9-1F93E8BF249E}" type="presParOf" srcId="{0D7C9CEB-B131-49C3-BE1D-C20C60777FDA}" destId="{188BFE54-0BF2-4D2E-9FA2-66A0C33EE445}" srcOrd="2" destOrd="0" presId="urn:microsoft.com/office/officeart/2005/8/layout/orgChart1"/>
    <dgm:cxn modelId="{B1E9D6C6-68F8-43AB-A831-32D09E2078A9}" type="presParOf" srcId="{6BB1CC34-45ED-46F1-88AD-6FEB2C80F145}" destId="{F1D6E8C7-908B-4D25-B902-80E427ABAA1A}" srcOrd="2" destOrd="0" presId="urn:microsoft.com/office/officeart/2005/8/layout/orgChart1"/>
    <dgm:cxn modelId="{7C25FBE2-468F-466A-BB43-5EB277DA5195}" type="presParOf" srcId="{C7A1E21E-6279-4A1A-AF46-7DC52FD1B2EC}" destId="{820B10E9-7893-4B04-A89F-5EDFF83718F9}" srcOrd="4" destOrd="0" presId="urn:microsoft.com/office/officeart/2005/8/layout/orgChart1"/>
    <dgm:cxn modelId="{0267BDE0-FD10-4230-A278-DAE376D87F42}" type="presParOf" srcId="{C7A1E21E-6279-4A1A-AF46-7DC52FD1B2EC}" destId="{7C943370-EEFD-4F57-8076-C60308A0C04F}" srcOrd="5" destOrd="0" presId="urn:microsoft.com/office/officeart/2005/8/layout/orgChart1"/>
    <dgm:cxn modelId="{F1B23EBC-31CC-46C9-BFBE-FA169AC3F4E0}" type="presParOf" srcId="{7C943370-EEFD-4F57-8076-C60308A0C04F}" destId="{A8668FA4-3150-4C4F-A407-65BE491DD2BF}" srcOrd="0" destOrd="0" presId="urn:microsoft.com/office/officeart/2005/8/layout/orgChart1"/>
    <dgm:cxn modelId="{800A78CB-A602-413F-85A6-1713E0D391B4}" type="presParOf" srcId="{A8668FA4-3150-4C4F-A407-65BE491DD2BF}" destId="{F327BD4A-7852-46CC-880B-025B1135E680}" srcOrd="0" destOrd="0" presId="urn:microsoft.com/office/officeart/2005/8/layout/orgChart1"/>
    <dgm:cxn modelId="{826E83EE-96DD-49EF-8CD0-14F748189CF1}" type="presParOf" srcId="{A8668FA4-3150-4C4F-A407-65BE491DD2BF}" destId="{0B8082A9-FC25-4220-925C-68905AEF963B}" srcOrd="1" destOrd="0" presId="urn:microsoft.com/office/officeart/2005/8/layout/orgChart1"/>
    <dgm:cxn modelId="{874ECF20-D3D2-4F3F-A2EE-584BEB9C36E5}" type="presParOf" srcId="{7C943370-EEFD-4F57-8076-C60308A0C04F}" destId="{188FBC3C-C9E9-4E59-8945-C0F4061D8333}" srcOrd="1" destOrd="0" presId="urn:microsoft.com/office/officeart/2005/8/layout/orgChart1"/>
    <dgm:cxn modelId="{634092A2-FCA0-40E0-995A-4C400CA3EF91}" type="presParOf" srcId="{188FBC3C-C9E9-4E59-8945-C0F4061D8333}" destId="{5C868C52-2D6A-4A88-A8E1-0993760032A4}" srcOrd="0" destOrd="0" presId="urn:microsoft.com/office/officeart/2005/8/layout/orgChart1"/>
    <dgm:cxn modelId="{4088190F-9D55-40F0-B23F-8782310812C3}" type="presParOf" srcId="{188FBC3C-C9E9-4E59-8945-C0F4061D8333}" destId="{75150FCA-2E58-4B48-A61D-CC7E50651CFC}" srcOrd="1" destOrd="0" presId="urn:microsoft.com/office/officeart/2005/8/layout/orgChart1"/>
    <dgm:cxn modelId="{234636A3-9E89-47A6-BB2C-C9FCEC43DE6C}" type="presParOf" srcId="{75150FCA-2E58-4B48-A61D-CC7E50651CFC}" destId="{542DCA55-560B-4064-B7B1-B7EE4EF91DFB}" srcOrd="0" destOrd="0" presId="urn:microsoft.com/office/officeart/2005/8/layout/orgChart1"/>
    <dgm:cxn modelId="{EAC0E1BA-A262-43D4-8A01-01D32BC1A2A3}" type="presParOf" srcId="{542DCA55-560B-4064-B7B1-B7EE4EF91DFB}" destId="{7F425D34-F269-4D35-BA99-22390F0C562A}" srcOrd="0" destOrd="0" presId="urn:microsoft.com/office/officeart/2005/8/layout/orgChart1"/>
    <dgm:cxn modelId="{4FCCA5BA-4259-42C6-B585-0F60A8D9ED9C}" type="presParOf" srcId="{542DCA55-560B-4064-B7B1-B7EE4EF91DFB}" destId="{4862EAD8-88F4-48F4-A6E2-D42BBB45164B}" srcOrd="1" destOrd="0" presId="urn:microsoft.com/office/officeart/2005/8/layout/orgChart1"/>
    <dgm:cxn modelId="{687A4259-2EAF-493C-8BEB-19973AC5B8BB}" type="presParOf" srcId="{75150FCA-2E58-4B48-A61D-CC7E50651CFC}" destId="{71F7278D-0662-4D6B-972B-3489EDD15C57}" srcOrd="1" destOrd="0" presId="urn:microsoft.com/office/officeart/2005/8/layout/orgChart1"/>
    <dgm:cxn modelId="{05EE1A5C-2CEE-4354-9162-CE74777981F3}" type="presParOf" srcId="{75150FCA-2E58-4B48-A61D-CC7E50651CFC}" destId="{5F9FF9D2-7EAB-4561-B051-F2E5E81E07FC}" srcOrd="2" destOrd="0" presId="urn:microsoft.com/office/officeart/2005/8/layout/orgChart1"/>
    <dgm:cxn modelId="{9B391F47-BFC6-4F01-9F77-BB44BF3908A7}" type="presParOf" srcId="{7C943370-EEFD-4F57-8076-C60308A0C04F}" destId="{B0B3563F-90A9-44CC-9124-B970F315F4DC}" srcOrd="2" destOrd="0" presId="urn:microsoft.com/office/officeart/2005/8/layout/orgChart1"/>
    <dgm:cxn modelId="{BC28A92D-AEA5-486E-A7D8-CD3F98AA324E}" type="presParOf" srcId="{B5F6AD7B-77A3-451A-A17B-61B87A8997C6}" destId="{D03B8A94-0F2D-4E9B-9900-8762CE825B6D}" srcOrd="2" destOrd="0" presId="urn:microsoft.com/office/officeart/2005/8/layout/orgChart1"/>
    <dgm:cxn modelId="{81AE5E9B-B2B7-40AD-82BF-6D4300608BD8}" type="presParOf" srcId="{D03B8A94-0F2D-4E9B-9900-8762CE825B6D}" destId="{F3C5F54B-6481-49C4-9DD9-9D7ED70194AA}" srcOrd="0" destOrd="0" presId="urn:microsoft.com/office/officeart/2005/8/layout/orgChart1"/>
    <dgm:cxn modelId="{03BBC15F-F39C-4F4D-82FC-F5218BE55153}" type="presParOf" srcId="{D03B8A94-0F2D-4E9B-9900-8762CE825B6D}" destId="{44FEA358-AD10-4213-BDFA-58B0CDA255D7}" srcOrd="1" destOrd="0" presId="urn:microsoft.com/office/officeart/2005/8/layout/orgChart1"/>
    <dgm:cxn modelId="{09805E7E-0D42-45CA-B807-90A19B578595}" type="presParOf" srcId="{44FEA358-AD10-4213-BDFA-58B0CDA255D7}" destId="{DBA6D267-4A8B-4E6A-AED8-5501F301B4AF}" srcOrd="0" destOrd="0" presId="urn:microsoft.com/office/officeart/2005/8/layout/orgChart1"/>
    <dgm:cxn modelId="{21B5C9C5-A2E0-4C68-863E-8BABCCD23D06}" type="presParOf" srcId="{DBA6D267-4A8B-4E6A-AED8-5501F301B4AF}" destId="{98BB48B4-D6EE-4167-8B55-C013834CCFCE}" srcOrd="0" destOrd="0" presId="urn:microsoft.com/office/officeart/2005/8/layout/orgChart1"/>
    <dgm:cxn modelId="{3C90F509-F3E8-4CA3-A307-01D5A8FB051A}" type="presParOf" srcId="{DBA6D267-4A8B-4E6A-AED8-5501F301B4AF}" destId="{11B1487C-D5E0-48D8-AE79-4B0EA2873ED3}" srcOrd="1" destOrd="0" presId="urn:microsoft.com/office/officeart/2005/8/layout/orgChart1"/>
    <dgm:cxn modelId="{E0007037-3EFC-4FC3-B6A6-253F94AC4D5F}" type="presParOf" srcId="{44FEA358-AD10-4213-BDFA-58B0CDA255D7}" destId="{3876855E-7ACB-4D43-AA11-511433D8B571}" srcOrd="1" destOrd="0" presId="urn:microsoft.com/office/officeart/2005/8/layout/orgChart1"/>
    <dgm:cxn modelId="{155EA3C9-41BE-43AD-9F4A-E9C6C4F11CCF}" type="presParOf" srcId="{44FEA358-AD10-4213-BDFA-58B0CDA255D7}" destId="{AFC9FA69-6808-4258-A040-E2C9B08BAB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69874-B237-4B43-873C-CF8F785A33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72C1A-5D95-4746-AEE5-D8B554D044BF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smtClean="0"/>
            <a:t>Dự án đầu tư công (4.13 Luật Đầu tư công)</a:t>
          </a:r>
          <a:endParaRPr lang="en-US" sz="2000" b="1" dirty="0"/>
        </a:p>
      </dgm:t>
    </dgm:pt>
    <dgm:pt modelId="{2BF1C855-1D83-45CD-8D93-84651CFAEAE8}" type="parTrans" cxnId="{A04AC3A6-CEB7-4BC6-B7F8-407A29A95AD0}">
      <dgm:prSet/>
      <dgm:spPr/>
      <dgm:t>
        <a:bodyPr/>
        <a:lstStyle/>
        <a:p>
          <a:endParaRPr lang="en-US" sz="2000"/>
        </a:p>
      </dgm:t>
    </dgm:pt>
    <dgm:pt modelId="{753FB5A5-2496-4519-BE80-6EDB2F5E9B4C}" type="sibTrans" cxnId="{A04AC3A6-CEB7-4BC6-B7F8-407A29A95AD0}">
      <dgm:prSet/>
      <dgm:spPr/>
      <dgm:t>
        <a:bodyPr/>
        <a:lstStyle/>
        <a:p>
          <a:endParaRPr lang="en-US" sz="2000"/>
        </a:p>
      </dgm:t>
    </dgm:pt>
    <dgm:pt modelId="{9E6E4055-16ED-45FE-9D77-C866BA864D56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smtClean="0"/>
            <a:t>Vốn đầu tư nhà nước (4.21 Luật Đầu tư công)</a:t>
          </a:r>
          <a:endParaRPr lang="en-US" sz="2000" b="1" dirty="0"/>
        </a:p>
      </dgm:t>
    </dgm:pt>
    <dgm:pt modelId="{CFC1C0F2-B8D5-455B-851E-BFD878EC0B26}" type="parTrans" cxnId="{B7B609B8-CC58-4664-BFBE-18684645C08B}">
      <dgm:prSet/>
      <dgm:spPr/>
      <dgm:t>
        <a:bodyPr/>
        <a:lstStyle/>
        <a:p>
          <a:endParaRPr lang="en-US" sz="2000"/>
        </a:p>
      </dgm:t>
    </dgm:pt>
    <dgm:pt modelId="{DABA64D1-14C5-49B2-B92A-0C64BBCA7C12}" type="sibTrans" cxnId="{B7B609B8-CC58-4664-BFBE-18684645C08B}">
      <dgm:prSet/>
      <dgm:spPr/>
      <dgm:t>
        <a:bodyPr/>
        <a:lstStyle/>
        <a:p>
          <a:endParaRPr lang="en-US" sz="2000"/>
        </a:p>
      </dgm:t>
    </dgm:pt>
    <dgm:pt modelId="{622A103C-0F1B-4C47-AEC6-DA842B87B093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smtClean="0"/>
            <a:t>Tài sản công </a:t>
          </a:r>
          <a:r>
            <a:rPr lang="en-US" sz="2000" b="1" dirty="0" smtClean="0"/>
            <a:t>(</a:t>
          </a:r>
          <a:r>
            <a:rPr lang="en-US" sz="2000" b="1" smtClean="0"/>
            <a:t>3.11 Luật Kiểm toán nhà nước)</a:t>
          </a:r>
          <a:endParaRPr lang="en-US" sz="2000" b="1" dirty="0"/>
        </a:p>
      </dgm:t>
    </dgm:pt>
    <dgm:pt modelId="{2E63E301-B515-4CF3-8E1B-66C1BD669FD7}" type="parTrans" cxnId="{593BDB58-939A-493C-B13F-CE6F1479358B}">
      <dgm:prSet/>
      <dgm:spPr/>
      <dgm:t>
        <a:bodyPr/>
        <a:lstStyle/>
        <a:p>
          <a:endParaRPr lang="en-US" sz="2000"/>
        </a:p>
      </dgm:t>
    </dgm:pt>
    <dgm:pt modelId="{A0E5AF0D-AE3D-4A00-B15E-1F1BB1A8C3C5}" type="sibTrans" cxnId="{593BDB58-939A-493C-B13F-CE6F1479358B}">
      <dgm:prSet/>
      <dgm:spPr/>
      <dgm:t>
        <a:bodyPr/>
        <a:lstStyle/>
        <a:p>
          <a:endParaRPr lang="en-US" sz="2000"/>
        </a:p>
      </dgm:t>
    </dgm:pt>
    <dgm:pt modelId="{2CB157E1-5DAF-4C82-A9D3-4E1A4D785F4D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smtClean="0"/>
            <a:t>Bao gồm  </a:t>
          </a:r>
          <a:r>
            <a:rPr lang="en-US" sz="1800" dirty="0" smtClean="0"/>
            <a:t>PPP: 5.4, 4.15, 4.16</a:t>
          </a:r>
          <a:endParaRPr lang="en-US" sz="1800" dirty="0"/>
        </a:p>
      </dgm:t>
    </dgm:pt>
    <dgm:pt modelId="{D4924003-1E13-42DB-86A1-C2AA17EDC357}" type="parTrans" cxnId="{53957B9E-5336-4FA0-95F4-C169C54339A2}">
      <dgm:prSet/>
      <dgm:spPr/>
      <dgm:t>
        <a:bodyPr/>
        <a:lstStyle/>
        <a:p>
          <a:endParaRPr lang="en-US" sz="2000"/>
        </a:p>
      </dgm:t>
    </dgm:pt>
    <dgm:pt modelId="{C0CDC262-5468-486E-912A-8A96926C1744}" type="sibTrans" cxnId="{53957B9E-5336-4FA0-95F4-C169C54339A2}">
      <dgm:prSet/>
      <dgm:spPr/>
      <dgm:t>
        <a:bodyPr/>
        <a:lstStyle/>
        <a:p>
          <a:endParaRPr lang="en-US" sz="2000"/>
        </a:p>
      </dgm:t>
    </dgm:pt>
    <dgm:pt modelId="{A0BD6078-DE07-41F3-BBC1-B4F8C0BE5DF8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smtClean="0"/>
            <a:t>Chỉ bao gồm nguồn vốn bằng tiền mặt</a:t>
          </a:r>
          <a:endParaRPr lang="en-US" sz="1800" dirty="0"/>
        </a:p>
      </dgm:t>
    </dgm:pt>
    <dgm:pt modelId="{68F99318-4E39-4B97-BA6A-27C831041E15}" type="parTrans" cxnId="{20E049E5-B7D1-44C1-9611-EF75C6467A7E}">
      <dgm:prSet/>
      <dgm:spPr/>
      <dgm:t>
        <a:bodyPr/>
        <a:lstStyle/>
        <a:p>
          <a:endParaRPr lang="en-US" sz="2000"/>
        </a:p>
      </dgm:t>
    </dgm:pt>
    <dgm:pt modelId="{77C12C1F-074F-43BB-80A2-1C86331EFD51}" type="sibTrans" cxnId="{20E049E5-B7D1-44C1-9611-EF75C6467A7E}">
      <dgm:prSet/>
      <dgm:spPr/>
      <dgm:t>
        <a:bodyPr/>
        <a:lstStyle/>
        <a:p>
          <a:endParaRPr lang="en-US" sz="2000"/>
        </a:p>
      </dgm:t>
    </dgm:pt>
    <dgm:pt modelId="{8B9E1472-3353-4495-AC9B-8E02665EC3EA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smtClean="0"/>
            <a:t>Đất đai, cơ sở hạ tầng, tài sản công đã giao cho doanh nghiệp sử dụng</a:t>
          </a:r>
          <a:endParaRPr lang="en-US" sz="1800" dirty="0"/>
        </a:p>
      </dgm:t>
    </dgm:pt>
    <dgm:pt modelId="{FCFE3761-6B34-4B91-971D-4F664A7AF322}" type="parTrans" cxnId="{ECC7C148-8553-4156-B7A3-F42E75BF6D14}">
      <dgm:prSet/>
      <dgm:spPr/>
      <dgm:t>
        <a:bodyPr/>
        <a:lstStyle/>
        <a:p>
          <a:endParaRPr lang="en-US" sz="2000"/>
        </a:p>
      </dgm:t>
    </dgm:pt>
    <dgm:pt modelId="{52A4FB70-2FDC-41EF-9A54-8E75ECC7E5E9}" type="sibTrans" cxnId="{ECC7C148-8553-4156-B7A3-F42E75BF6D14}">
      <dgm:prSet/>
      <dgm:spPr/>
      <dgm:t>
        <a:bodyPr/>
        <a:lstStyle/>
        <a:p>
          <a:endParaRPr lang="en-US" sz="2000"/>
        </a:p>
      </dgm:t>
    </dgm:pt>
    <dgm:pt modelId="{EB977F1E-3D55-46B5-AB1C-AC99C60F95E4}">
      <dgm:prSet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smtClean="0"/>
            <a:t>Tài chính công (3.10 Luật Kiểm toán nhà nước)</a:t>
          </a:r>
          <a:endParaRPr lang="en-US" sz="2000" b="1" dirty="0"/>
        </a:p>
      </dgm:t>
    </dgm:pt>
    <dgm:pt modelId="{341BBB80-F630-4764-B6E6-13C6C2630E3E}" type="parTrans" cxnId="{F4C20F42-1229-4CB8-A674-51323A10FAE2}">
      <dgm:prSet/>
      <dgm:spPr/>
      <dgm:t>
        <a:bodyPr/>
        <a:lstStyle/>
        <a:p>
          <a:endParaRPr lang="en-US" sz="2000"/>
        </a:p>
      </dgm:t>
    </dgm:pt>
    <dgm:pt modelId="{C86D2A3B-BC8D-4EC9-9094-19FAF5B76432}" type="sibTrans" cxnId="{F4C20F42-1229-4CB8-A674-51323A10FAE2}">
      <dgm:prSet/>
      <dgm:spPr/>
      <dgm:t>
        <a:bodyPr/>
        <a:lstStyle/>
        <a:p>
          <a:endParaRPr lang="en-US" sz="2000"/>
        </a:p>
      </dgm:t>
    </dgm:pt>
    <dgm:pt modelId="{836B6347-778D-4988-80FD-5CBC7EAFAC08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smtClean="0"/>
            <a:t>Ngân sách nhà nước, dự trữ quốc gia, </a:t>
          </a:r>
          <a:endParaRPr lang="en-US" sz="1800" dirty="0"/>
        </a:p>
      </dgm:t>
    </dgm:pt>
    <dgm:pt modelId="{A39730F2-E78A-4297-8059-13BE05413A8C}" type="parTrans" cxnId="{D46BF4B1-241C-40F7-B748-3E6F021E8E69}">
      <dgm:prSet/>
      <dgm:spPr/>
      <dgm:t>
        <a:bodyPr/>
        <a:lstStyle/>
        <a:p>
          <a:endParaRPr lang="en-US" sz="2000"/>
        </a:p>
      </dgm:t>
    </dgm:pt>
    <dgm:pt modelId="{3BE59C3C-F463-49FF-8A32-36BBAEC20FCD}" type="sibTrans" cxnId="{D46BF4B1-241C-40F7-B748-3E6F021E8E69}">
      <dgm:prSet/>
      <dgm:spPr/>
      <dgm:t>
        <a:bodyPr/>
        <a:lstStyle/>
        <a:p>
          <a:endParaRPr lang="en-US" sz="2000"/>
        </a:p>
      </dgm:t>
    </dgm:pt>
    <dgm:pt modelId="{DBA7CB5A-B827-4A9C-9899-1A70F283500D}">
      <dgm:prSet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800" smtClean="0"/>
            <a:t>Nợ công, vốn Doanh nghiệp nhà nước tại các doanh nghiệp,  quỹ tài chính nhà nước</a:t>
          </a:r>
          <a:endParaRPr lang="en-US" sz="1800" dirty="0"/>
        </a:p>
      </dgm:t>
    </dgm:pt>
    <dgm:pt modelId="{2284944C-48AE-44A6-9F06-D321CE9CDF81}" type="parTrans" cxnId="{36139E9D-F281-4197-9C90-F2AED761BCEE}">
      <dgm:prSet/>
      <dgm:spPr/>
      <dgm:t>
        <a:bodyPr/>
        <a:lstStyle/>
        <a:p>
          <a:endParaRPr lang="en-US" sz="2000"/>
        </a:p>
      </dgm:t>
    </dgm:pt>
    <dgm:pt modelId="{9A74B3E7-2F86-4516-9727-EFC530A0B38D}" type="sibTrans" cxnId="{36139E9D-F281-4197-9C90-F2AED761BCEE}">
      <dgm:prSet/>
      <dgm:spPr/>
      <dgm:t>
        <a:bodyPr/>
        <a:lstStyle/>
        <a:p>
          <a:endParaRPr lang="en-US" sz="2000"/>
        </a:p>
      </dgm:t>
    </dgm:pt>
    <dgm:pt modelId="{CBE55C20-975C-4691-9D0F-22C0A78EDEE3}" type="pres">
      <dgm:prSet presAssocID="{6A869874-B237-4B43-873C-CF8F785A33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383B2B-C1B2-4854-97CA-4965138F7899}" type="pres">
      <dgm:prSet presAssocID="{52572C1A-5D95-4746-AEE5-D8B554D044BF}" presName="parentLin" presStyleCnt="0"/>
      <dgm:spPr/>
    </dgm:pt>
    <dgm:pt modelId="{1DBBDDAE-4724-46F0-9A9B-49A8FF48C0F3}" type="pres">
      <dgm:prSet presAssocID="{52572C1A-5D95-4746-AEE5-D8B554D044B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FE6A37C-6480-45E4-8CBA-5A10E0BCABD6}" type="pres">
      <dgm:prSet presAssocID="{52572C1A-5D95-4746-AEE5-D8B554D044BF}" presName="parentText" presStyleLbl="node1" presStyleIdx="0" presStyleCnt="4" custScaleY="11615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4D2476F-FC8D-4F24-BF2E-E99ABBA101C9}" type="pres">
      <dgm:prSet presAssocID="{52572C1A-5D95-4746-AEE5-D8B554D044BF}" presName="negativeSpace" presStyleCnt="0"/>
      <dgm:spPr/>
    </dgm:pt>
    <dgm:pt modelId="{9E42B4A7-9EA2-4C10-9C13-63AA33EA1520}" type="pres">
      <dgm:prSet presAssocID="{52572C1A-5D95-4746-AEE5-D8B554D044B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2041B-5080-408D-9C09-21F8DDA92155}" type="pres">
      <dgm:prSet presAssocID="{753FB5A5-2496-4519-BE80-6EDB2F5E9B4C}" presName="spaceBetweenRectangles" presStyleCnt="0"/>
      <dgm:spPr/>
    </dgm:pt>
    <dgm:pt modelId="{B16B8D2A-CCFF-42F5-BDF4-BC982CF0871E}" type="pres">
      <dgm:prSet presAssocID="{9E6E4055-16ED-45FE-9D77-C866BA864D56}" presName="parentLin" presStyleCnt="0"/>
      <dgm:spPr/>
    </dgm:pt>
    <dgm:pt modelId="{1EADD320-C858-4996-BDE8-C8C5D9A5CA32}" type="pres">
      <dgm:prSet presAssocID="{9E6E4055-16ED-45FE-9D77-C866BA864D5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BA9A8F1-7598-487B-A54C-4079C233E7CF}" type="pres">
      <dgm:prSet presAssocID="{9E6E4055-16ED-45FE-9D77-C866BA864D56}" presName="parentText" presStyleLbl="node1" presStyleIdx="1" presStyleCnt="4" custScaleY="11615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ECB269A-1778-481D-8193-68954D0AFFC8}" type="pres">
      <dgm:prSet presAssocID="{9E6E4055-16ED-45FE-9D77-C866BA864D56}" presName="negativeSpace" presStyleCnt="0"/>
      <dgm:spPr/>
    </dgm:pt>
    <dgm:pt modelId="{EF7F4AB8-A974-46D0-8D84-5D32D6906BF1}" type="pres">
      <dgm:prSet presAssocID="{9E6E4055-16ED-45FE-9D77-C866BA864D5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F2AE9-42D7-45D3-B1F9-E434C7B8AEBA}" type="pres">
      <dgm:prSet presAssocID="{DABA64D1-14C5-49B2-B92A-0C64BBCA7C12}" presName="spaceBetweenRectangles" presStyleCnt="0"/>
      <dgm:spPr/>
    </dgm:pt>
    <dgm:pt modelId="{F97E1858-5287-483B-BB5B-CCDC4868A204}" type="pres">
      <dgm:prSet presAssocID="{622A103C-0F1B-4C47-AEC6-DA842B87B093}" presName="parentLin" presStyleCnt="0"/>
      <dgm:spPr/>
    </dgm:pt>
    <dgm:pt modelId="{C3BA4129-A88F-454F-9048-21BC92342CDC}" type="pres">
      <dgm:prSet presAssocID="{622A103C-0F1B-4C47-AEC6-DA842B87B09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892E819-FF68-4869-A690-FD685F226ABC}" type="pres">
      <dgm:prSet presAssocID="{622A103C-0F1B-4C47-AEC6-DA842B87B093}" presName="parentText" presStyleLbl="node1" presStyleIdx="2" presStyleCnt="4" custScaleY="11615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566939-3FC4-481E-A9BD-965F6EF45CB9}" type="pres">
      <dgm:prSet presAssocID="{622A103C-0F1B-4C47-AEC6-DA842B87B093}" presName="negativeSpace" presStyleCnt="0"/>
      <dgm:spPr/>
    </dgm:pt>
    <dgm:pt modelId="{D24AB5BC-FC77-4567-8D37-00BC1F3B7AE2}" type="pres">
      <dgm:prSet presAssocID="{622A103C-0F1B-4C47-AEC6-DA842B87B09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D2C3-8A69-44BA-9EEE-5DFAD1453232}" type="pres">
      <dgm:prSet presAssocID="{A0E5AF0D-AE3D-4A00-B15E-1F1BB1A8C3C5}" presName="spaceBetweenRectangles" presStyleCnt="0"/>
      <dgm:spPr/>
    </dgm:pt>
    <dgm:pt modelId="{01B8760C-E21F-4D7A-89E0-042240B87ED7}" type="pres">
      <dgm:prSet presAssocID="{EB977F1E-3D55-46B5-AB1C-AC99C60F95E4}" presName="parentLin" presStyleCnt="0"/>
      <dgm:spPr/>
    </dgm:pt>
    <dgm:pt modelId="{515E8D89-C701-4451-9D06-E2A37DF79DD9}" type="pres">
      <dgm:prSet presAssocID="{EB977F1E-3D55-46B5-AB1C-AC99C60F95E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1D89097-5D36-46DD-9B60-E42CA3F739A9}" type="pres">
      <dgm:prSet presAssocID="{EB977F1E-3D55-46B5-AB1C-AC99C60F95E4}" presName="parentText" presStyleLbl="node1" presStyleIdx="3" presStyleCnt="4" custScaleY="11615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85C6833-3A3B-42AC-91CE-58D00F4FA797}" type="pres">
      <dgm:prSet presAssocID="{EB977F1E-3D55-46B5-AB1C-AC99C60F95E4}" presName="negativeSpace" presStyleCnt="0"/>
      <dgm:spPr/>
    </dgm:pt>
    <dgm:pt modelId="{0C83B19C-9B27-4F71-933D-67F1A3F9F470}" type="pres">
      <dgm:prSet presAssocID="{EB977F1E-3D55-46B5-AB1C-AC99C60F95E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E049E5-B7D1-44C1-9611-EF75C6467A7E}" srcId="{9E6E4055-16ED-45FE-9D77-C866BA864D56}" destId="{A0BD6078-DE07-41F3-BBC1-B4F8C0BE5DF8}" srcOrd="0" destOrd="0" parTransId="{68F99318-4E39-4B97-BA6A-27C831041E15}" sibTransId="{77C12C1F-074F-43BB-80A2-1C86331EFD51}"/>
    <dgm:cxn modelId="{593BDB58-939A-493C-B13F-CE6F1479358B}" srcId="{6A869874-B237-4B43-873C-CF8F785A338C}" destId="{622A103C-0F1B-4C47-AEC6-DA842B87B093}" srcOrd="2" destOrd="0" parTransId="{2E63E301-B515-4CF3-8E1B-66C1BD669FD7}" sibTransId="{A0E5AF0D-AE3D-4A00-B15E-1F1BB1A8C3C5}"/>
    <dgm:cxn modelId="{ECC7C148-8553-4156-B7A3-F42E75BF6D14}" srcId="{622A103C-0F1B-4C47-AEC6-DA842B87B093}" destId="{8B9E1472-3353-4495-AC9B-8E02665EC3EA}" srcOrd="0" destOrd="0" parTransId="{FCFE3761-6B34-4B91-971D-4F664A7AF322}" sibTransId="{52A4FB70-2FDC-41EF-9A54-8E75ECC7E5E9}"/>
    <dgm:cxn modelId="{FF4897EB-EBAE-491E-8B2B-ABDCFF2AE1F2}" type="presOf" srcId="{622A103C-0F1B-4C47-AEC6-DA842B87B093}" destId="{1892E819-FF68-4869-A690-FD685F226ABC}" srcOrd="1" destOrd="0" presId="urn:microsoft.com/office/officeart/2005/8/layout/list1"/>
    <dgm:cxn modelId="{A53744C8-48B3-4A33-A9D5-9C5C5C470BB7}" type="presOf" srcId="{A0BD6078-DE07-41F3-BBC1-B4F8C0BE5DF8}" destId="{EF7F4AB8-A974-46D0-8D84-5D32D6906BF1}" srcOrd="0" destOrd="0" presId="urn:microsoft.com/office/officeart/2005/8/layout/list1"/>
    <dgm:cxn modelId="{564CBA8F-655F-43EF-BEC6-9D67D9794D84}" type="presOf" srcId="{9E6E4055-16ED-45FE-9D77-C866BA864D56}" destId="{1EADD320-C858-4996-BDE8-C8C5D9A5CA32}" srcOrd="0" destOrd="0" presId="urn:microsoft.com/office/officeart/2005/8/layout/list1"/>
    <dgm:cxn modelId="{74337F18-8A12-45E1-9E5F-7D6651F22EF0}" type="presOf" srcId="{52572C1A-5D95-4746-AEE5-D8B554D044BF}" destId="{0FE6A37C-6480-45E4-8CBA-5A10E0BCABD6}" srcOrd="1" destOrd="0" presId="urn:microsoft.com/office/officeart/2005/8/layout/list1"/>
    <dgm:cxn modelId="{B7B609B8-CC58-4664-BFBE-18684645C08B}" srcId="{6A869874-B237-4B43-873C-CF8F785A338C}" destId="{9E6E4055-16ED-45FE-9D77-C866BA864D56}" srcOrd="1" destOrd="0" parTransId="{CFC1C0F2-B8D5-455B-851E-BFD878EC0B26}" sibTransId="{DABA64D1-14C5-49B2-B92A-0C64BBCA7C12}"/>
    <dgm:cxn modelId="{16C0D8EE-1B36-40FC-B893-F0BA24BE7230}" type="presOf" srcId="{EB977F1E-3D55-46B5-AB1C-AC99C60F95E4}" destId="{515E8D89-C701-4451-9D06-E2A37DF79DD9}" srcOrd="0" destOrd="0" presId="urn:microsoft.com/office/officeart/2005/8/layout/list1"/>
    <dgm:cxn modelId="{59AF75EB-AE34-4208-9ED8-172958832B8C}" type="presOf" srcId="{836B6347-778D-4988-80FD-5CBC7EAFAC08}" destId="{0C83B19C-9B27-4F71-933D-67F1A3F9F470}" srcOrd="0" destOrd="0" presId="urn:microsoft.com/office/officeart/2005/8/layout/list1"/>
    <dgm:cxn modelId="{A04AC3A6-CEB7-4BC6-B7F8-407A29A95AD0}" srcId="{6A869874-B237-4B43-873C-CF8F785A338C}" destId="{52572C1A-5D95-4746-AEE5-D8B554D044BF}" srcOrd="0" destOrd="0" parTransId="{2BF1C855-1D83-45CD-8D93-84651CFAEAE8}" sibTransId="{753FB5A5-2496-4519-BE80-6EDB2F5E9B4C}"/>
    <dgm:cxn modelId="{BBBA2016-AB2C-4348-8200-6C409E1F4800}" type="presOf" srcId="{9E6E4055-16ED-45FE-9D77-C866BA864D56}" destId="{4BA9A8F1-7598-487B-A54C-4079C233E7CF}" srcOrd="1" destOrd="0" presId="urn:microsoft.com/office/officeart/2005/8/layout/list1"/>
    <dgm:cxn modelId="{98C1459E-6D4B-4ADE-AD88-3C94F2564F02}" type="presOf" srcId="{622A103C-0F1B-4C47-AEC6-DA842B87B093}" destId="{C3BA4129-A88F-454F-9048-21BC92342CDC}" srcOrd="0" destOrd="0" presId="urn:microsoft.com/office/officeart/2005/8/layout/list1"/>
    <dgm:cxn modelId="{A34F294C-1A95-458A-94EB-94CAB73E714C}" type="presOf" srcId="{DBA7CB5A-B827-4A9C-9899-1A70F283500D}" destId="{0C83B19C-9B27-4F71-933D-67F1A3F9F470}" srcOrd="0" destOrd="1" presId="urn:microsoft.com/office/officeart/2005/8/layout/list1"/>
    <dgm:cxn modelId="{94A68D0D-8F7B-4CD8-A419-3CD2E4B5A781}" type="presOf" srcId="{EB977F1E-3D55-46B5-AB1C-AC99C60F95E4}" destId="{B1D89097-5D36-46DD-9B60-E42CA3F739A9}" srcOrd="1" destOrd="0" presId="urn:microsoft.com/office/officeart/2005/8/layout/list1"/>
    <dgm:cxn modelId="{F4C20F42-1229-4CB8-A674-51323A10FAE2}" srcId="{6A869874-B237-4B43-873C-CF8F785A338C}" destId="{EB977F1E-3D55-46B5-AB1C-AC99C60F95E4}" srcOrd="3" destOrd="0" parTransId="{341BBB80-F630-4764-B6E6-13C6C2630E3E}" sibTransId="{C86D2A3B-BC8D-4EC9-9094-19FAF5B76432}"/>
    <dgm:cxn modelId="{93818A1F-B3D8-48B1-8C15-B202F3816036}" type="presOf" srcId="{6A869874-B237-4B43-873C-CF8F785A338C}" destId="{CBE55C20-975C-4691-9D0F-22C0A78EDEE3}" srcOrd="0" destOrd="0" presId="urn:microsoft.com/office/officeart/2005/8/layout/list1"/>
    <dgm:cxn modelId="{81D6D6BB-D577-4718-BF3D-3118B882BAF7}" type="presOf" srcId="{8B9E1472-3353-4495-AC9B-8E02665EC3EA}" destId="{D24AB5BC-FC77-4567-8D37-00BC1F3B7AE2}" srcOrd="0" destOrd="0" presId="urn:microsoft.com/office/officeart/2005/8/layout/list1"/>
    <dgm:cxn modelId="{91AF71F3-9BB2-4491-8E32-1C715BEB430A}" type="presOf" srcId="{52572C1A-5D95-4746-AEE5-D8B554D044BF}" destId="{1DBBDDAE-4724-46F0-9A9B-49A8FF48C0F3}" srcOrd="0" destOrd="0" presId="urn:microsoft.com/office/officeart/2005/8/layout/list1"/>
    <dgm:cxn modelId="{36139E9D-F281-4197-9C90-F2AED761BCEE}" srcId="{EB977F1E-3D55-46B5-AB1C-AC99C60F95E4}" destId="{DBA7CB5A-B827-4A9C-9899-1A70F283500D}" srcOrd="1" destOrd="0" parTransId="{2284944C-48AE-44A6-9F06-D321CE9CDF81}" sibTransId="{9A74B3E7-2F86-4516-9727-EFC530A0B38D}"/>
    <dgm:cxn modelId="{53957B9E-5336-4FA0-95F4-C169C54339A2}" srcId="{52572C1A-5D95-4746-AEE5-D8B554D044BF}" destId="{2CB157E1-5DAF-4C82-A9D3-4E1A4D785F4D}" srcOrd="0" destOrd="0" parTransId="{D4924003-1E13-42DB-86A1-C2AA17EDC357}" sibTransId="{C0CDC262-5468-486E-912A-8A96926C1744}"/>
    <dgm:cxn modelId="{D46BF4B1-241C-40F7-B748-3E6F021E8E69}" srcId="{EB977F1E-3D55-46B5-AB1C-AC99C60F95E4}" destId="{836B6347-778D-4988-80FD-5CBC7EAFAC08}" srcOrd="0" destOrd="0" parTransId="{A39730F2-E78A-4297-8059-13BE05413A8C}" sibTransId="{3BE59C3C-F463-49FF-8A32-36BBAEC20FCD}"/>
    <dgm:cxn modelId="{FF21A328-DBFF-40AE-AAB0-722C893ED15E}" type="presOf" srcId="{2CB157E1-5DAF-4C82-A9D3-4E1A4D785F4D}" destId="{9E42B4A7-9EA2-4C10-9C13-63AA33EA1520}" srcOrd="0" destOrd="0" presId="urn:microsoft.com/office/officeart/2005/8/layout/list1"/>
    <dgm:cxn modelId="{DBE8AE45-CA39-402A-A169-BDEEE522A62F}" type="presParOf" srcId="{CBE55C20-975C-4691-9D0F-22C0A78EDEE3}" destId="{9C383B2B-C1B2-4854-97CA-4965138F7899}" srcOrd="0" destOrd="0" presId="urn:microsoft.com/office/officeart/2005/8/layout/list1"/>
    <dgm:cxn modelId="{B0AB2DF0-781E-42B3-9458-394FA8CE4FB4}" type="presParOf" srcId="{9C383B2B-C1B2-4854-97CA-4965138F7899}" destId="{1DBBDDAE-4724-46F0-9A9B-49A8FF48C0F3}" srcOrd="0" destOrd="0" presId="urn:microsoft.com/office/officeart/2005/8/layout/list1"/>
    <dgm:cxn modelId="{7139FF7B-7411-412B-8863-F8DE20A4CE28}" type="presParOf" srcId="{9C383B2B-C1B2-4854-97CA-4965138F7899}" destId="{0FE6A37C-6480-45E4-8CBA-5A10E0BCABD6}" srcOrd="1" destOrd="0" presId="urn:microsoft.com/office/officeart/2005/8/layout/list1"/>
    <dgm:cxn modelId="{F346EAB4-CEE2-4B4A-9FB8-79E0B840B593}" type="presParOf" srcId="{CBE55C20-975C-4691-9D0F-22C0A78EDEE3}" destId="{54D2476F-FC8D-4F24-BF2E-E99ABBA101C9}" srcOrd="1" destOrd="0" presId="urn:microsoft.com/office/officeart/2005/8/layout/list1"/>
    <dgm:cxn modelId="{18FFEAE2-E890-4561-BFAC-FD7301F4184B}" type="presParOf" srcId="{CBE55C20-975C-4691-9D0F-22C0A78EDEE3}" destId="{9E42B4A7-9EA2-4C10-9C13-63AA33EA1520}" srcOrd="2" destOrd="0" presId="urn:microsoft.com/office/officeart/2005/8/layout/list1"/>
    <dgm:cxn modelId="{AC1EDCFB-4D2A-45F1-AD09-B02D04BC97FD}" type="presParOf" srcId="{CBE55C20-975C-4691-9D0F-22C0A78EDEE3}" destId="{A342041B-5080-408D-9C09-21F8DDA92155}" srcOrd="3" destOrd="0" presId="urn:microsoft.com/office/officeart/2005/8/layout/list1"/>
    <dgm:cxn modelId="{37C26226-A18E-4A1D-9A13-4323AD3C5955}" type="presParOf" srcId="{CBE55C20-975C-4691-9D0F-22C0A78EDEE3}" destId="{B16B8D2A-CCFF-42F5-BDF4-BC982CF0871E}" srcOrd="4" destOrd="0" presId="urn:microsoft.com/office/officeart/2005/8/layout/list1"/>
    <dgm:cxn modelId="{DA4835D6-19A6-4B1A-8DF3-93EAF2830C3F}" type="presParOf" srcId="{B16B8D2A-CCFF-42F5-BDF4-BC982CF0871E}" destId="{1EADD320-C858-4996-BDE8-C8C5D9A5CA32}" srcOrd="0" destOrd="0" presId="urn:microsoft.com/office/officeart/2005/8/layout/list1"/>
    <dgm:cxn modelId="{7EEB728D-AECE-43F9-AB29-6825760684C4}" type="presParOf" srcId="{B16B8D2A-CCFF-42F5-BDF4-BC982CF0871E}" destId="{4BA9A8F1-7598-487B-A54C-4079C233E7CF}" srcOrd="1" destOrd="0" presId="urn:microsoft.com/office/officeart/2005/8/layout/list1"/>
    <dgm:cxn modelId="{2FE26E35-FCF0-4DFE-A6D0-EB4F7FA7E11C}" type="presParOf" srcId="{CBE55C20-975C-4691-9D0F-22C0A78EDEE3}" destId="{2ECB269A-1778-481D-8193-68954D0AFFC8}" srcOrd="5" destOrd="0" presId="urn:microsoft.com/office/officeart/2005/8/layout/list1"/>
    <dgm:cxn modelId="{18AB181A-0A58-4505-82DF-650E11AF88E4}" type="presParOf" srcId="{CBE55C20-975C-4691-9D0F-22C0A78EDEE3}" destId="{EF7F4AB8-A974-46D0-8D84-5D32D6906BF1}" srcOrd="6" destOrd="0" presId="urn:microsoft.com/office/officeart/2005/8/layout/list1"/>
    <dgm:cxn modelId="{3DBA8D3E-DA94-4438-8E3B-D1518A459EA3}" type="presParOf" srcId="{CBE55C20-975C-4691-9D0F-22C0A78EDEE3}" destId="{BC0F2AE9-42D7-45D3-B1F9-E434C7B8AEBA}" srcOrd="7" destOrd="0" presId="urn:microsoft.com/office/officeart/2005/8/layout/list1"/>
    <dgm:cxn modelId="{74DA5141-5CF5-493D-BF3E-15200B1C2F0A}" type="presParOf" srcId="{CBE55C20-975C-4691-9D0F-22C0A78EDEE3}" destId="{F97E1858-5287-483B-BB5B-CCDC4868A204}" srcOrd="8" destOrd="0" presId="urn:microsoft.com/office/officeart/2005/8/layout/list1"/>
    <dgm:cxn modelId="{19A33F9B-F6E0-4400-8F1B-2811F6519C6E}" type="presParOf" srcId="{F97E1858-5287-483B-BB5B-CCDC4868A204}" destId="{C3BA4129-A88F-454F-9048-21BC92342CDC}" srcOrd="0" destOrd="0" presId="urn:microsoft.com/office/officeart/2005/8/layout/list1"/>
    <dgm:cxn modelId="{41901144-E76C-4C55-8246-A116CAD6B556}" type="presParOf" srcId="{F97E1858-5287-483B-BB5B-CCDC4868A204}" destId="{1892E819-FF68-4869-A690-FD685F226ABC}" srcOrd="1" destOrd="0" presId="urn:microsoft.com/office/officeart/2005/8/layout/list1"/>
    <dgm:cxn modelId="{67389611-B786-412B-9642-3B277DF48B22}" type="presParOf" srcId="{CBE55C20-975C-4691-9D0F-22C0A78EDEE3}" destId="{B8566939-3FC4-481E-A9BD-965F6EF45CB9}" srcOrd="9" destOrd="0" presId="urn:microsoft.com/office/officeart/2005/8/layout/list1"/>
    <dgm:cxn modelId="{A7EDCB13-A1AA-40BA-A5B8-1B97D648C3BD}" type="presParOf" srcId="{CBE55C20-975C-4691-9D0F-22C0A78EDEE3}" destId="{D24AB5BC-FC77-4567-8D37-00BC1F3B7AE2}" srcOrd="10" destOrd="0" presId="urn:microsoft.com/office/officeart/2005/8/layout/list1"/>
    <dgm:cxn modelId="{B5A074FF-F749-4567-ACA0-1CCE213FC26C}" type="presParOf" srcId="{CBE55C20-975C-4691-9D0F-22C0A78EDEE3}" destId="{29B5D2C3-8A69-44BA-9EEE-5DFAD1453232}" srcOrd="11" destOrd="0" presId="urn:microsoft.com/office/officeart/2005/8/layout/list1"/>
    <dgm:cxn modelId="{16AF09B0-618B-47FD-B70B-6861FB658F59}" type="presParOf" srcId="{CBE55C20-975C-4691-9D0F-22C0A78EDEE3}" destId="{01B8760C-E21F-4D7A-89E0-042240B87ED7}" srcOrd="12" destOrd="0" presId="urn:microsoft.com/office/officeart/2005/8/layout/list1"/>
    <dgm:cxn modelId="{E5BDBD6D-EE87-49D1-9544-019FAFAC7515}" type="presParOf" srcId="{01B8760C-E21F-4D7A-89E0-042240B87ED7}" destId="{515E8D89-C701-4451-9D06-E2A37DF79DD9}" srcOrd="0" destOrd="0" presId="urn:microsoft.com/office/officeart/2005/8/layout/list1"/>
    <dgm:cxn modelId="{884175F0-7901-47A5-9B8A-8893C8CB7072}" type="presParOf" srcId="{01B8760C-E21F-4D7A-89E0-042240B87ED7}" destId="{B1D89097-5D36-46DD-9B60-E42CA3F739A9}" srcOrd="1" destOrd="0" presId="urn:microsoft.com/office/officeart/2005/8/layout/list1"/>
    <dgm:cxn modelId="{20DC3B93-BD1C-43AC-A38E-6FE4EC69E27C}" type="presParOf" srcId="{CBE55C20-975C-4691-9D0F-22C0A78EDEE3}" destId="{485C6833-3A3B-42AC-91CE-58D00F4FA797}" srcOrd="13" destOrd="0" presId="urn:microsoft.com/office/officeart/2005/8/layout/list1"/>
    <dgm:cxn modelId="{A9C04478-983A-4D8D-B097-126952556AD3}" type="presParOf" srcId="{CBE55C20-975C-4691-9D0F-22C0A78EDEE3}" destId="{0C83B19C-9B27-4F71-933D-67F1A3F9F47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3CB06C-B8BE-43B7-8512-21E66A6AC17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8AE0F-EDED-44B0-9345-BC343DFEC743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91440" tIns="91440" rIns="91440" bIns="91440"/>
        <a:lstStyle/>
        <a:p>
          <a:r>
            <a:rPr lang="en-US" sz="2400" smtClean="0">
              <a:solidFill>
                <a:schemeClr val="accent2">
                  <a:lumMod val="50000"/>
                </a:schemeClr>
              </a:solidFill>
            </a:rPr>
            <a:t>Dự án đầu tư công</a:t>
          </a:r>
          <a:endParaRPr lang="en-US" sz="2400" dirty="0">
            <a:solidFill>
              <a:schemeClr val="accent2">
                <a:lumMod val="50000"/>
              </a:schemeClr>
            </a:solidFill>
          </a:endParaRPr>
        </a:p>
      </dgm:t>
    </dgm:pt>
    <dgm:pt modelId="{349D41EE-CE9B-492A-A04A-44CF9B41B04A}" type="parTrans" cxnId="{473AB82F-41AA-43AE-9EE0-2B2A721135FF}">
      <dgm:prSet/>
      <dgm:spPr/>
      <dgm:t>
        <a:bodyPr/>
        <a:lstStyle/>
        <a:p>
          <a:endParaRPr lang="en-US" sz="2400"/>
        </a:p>
      </dgm:t>
    </dgm:pt>
    <dgm:pt modelId="{1A92AD1A-A227-4B10-86FE-95D76FCC6838}" type="sibTrans" cxnId="{473AB82F-41AA-43AE-9EE0-2B2A721135FF}">
      <dgm:prSet/>
      <dgm:spPr/>
      <dgm:t>
        <a:bodyPr/>
        <a:lstStyle/>
        <a:p>
          <a:endParaRPr lang="en-US" sz="2400"/>
        </a:p>
      </dgm:t>
    </dgm:pt>
    <dgm:pt modelId="{1B543541-5D4B-4F75-A5AF-437567496D33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lIns="91440" tIns="91440" rIns="91440" bIns="91440"/>
        <a:lstStyle/>
        <a:p>
          <a:r>
            <a:rPr lang="en-US" sz="2400" smtClean="0">
              <a:solidFill>
                <a:schemeClr val="accent3">
                  <a:lumMod val="50000"/>
                </a:schemeClr>
              </a:solidFill>
            </a:rPr>
            <a:t>Đầu tư công</a:t>
          </a:r>
          <a:endParaRPr lang="en-U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D68530B5-0D08-4C3F-A947-58CA4C9C3DA5}" type="parTrans" cxnId="{1E5BB2CA-40A6-4C80-BA84-A8330B3D78A3}">
      <dgm:prSet custT="1"/>
      <dgm:spPr>
        <a:noFill/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 sz="24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6813D44-ED6C-4AFB-A93B-2D30F2E6353D}" type="sibTrans" cxnId="{1E5BB2CA-40A6-4C80-BA84-A8330B3D78A3}">
      <dgm:prSet/>
      <dgm:spPr/>
      <dgm:t>
        <a:bodyPr/>
        <a:lstStyle/>
        <a:p>
          <a:endParaRPr lang="en-US" sz="2400"/>
        </a:p>
      </dgm:t>
    </dgm:pt>
    <dgm:pt modelId="{4A4ECF27-458C-4C25-B11B-4F95EFF3955F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91440" tIns="91440" rIns="91440" bIns="91440"/>
        <a:lstStyle/>
        <a:p>
          <a:r>
            <a:rPr lang="en-US" sz="2400" smtClean="0">
              <a:solidFill>
                <a:schemeClr val="accent5">
                  <a:lumMod val="50000"/>
                </a:schemeClr>
              </a:solidFill>
            </a:rPr>
            <a:t>Xây dựng</a:t>
          </a:r>
          <a:endParaRPr lang="en-U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EE2EC6EB-569C-4E4C-A68A-B7B26CFB7871}" type="parTrans" cxnId="{5F10AC31-D94C-4518-AD46-BD19757980C8}">
      <dgm:prSet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</a:endParaRPr>
        </a:p>
      </dgm:t>
    </dgm:pt>
    <dgm:pt modelId="{CC91D33F-73A0-4F9E-9359-245C279B8540}" type="sibTrans" cxnId="{5F10AC31-D94C-4518-AD46-BD19757980C8}">
      <dgm:prSet/>
      <dgm:spPr/>
      <dgm:t>
        <a:bodyPr/>
        <a:lstStyle/>
        <a:p>
          <a:endParaRPr lang="en-US" sz="2400"/>
        </a:p>
      </dgm:t>
    </dgm:pt>
    <dgm:pt modelId="{3DF802E9-5092-4728-890A-08CDD574F4B4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91440" tIns="91440" rIns="91440" bIns="91440"/>
        <a:lstStyle/>
        <a:p>
          <a:r>
            <a:rPr lang="en-US" sz="2400" smtClean="0">
              <a:solidFill>
                <a:schemeClr val="accent5">
                  <a:lumMod val="50000"/>
                </a:schemeClr>
              </a:solidFill>
            </a:rPr>
            <a:t>Mở rộng</a:t>
          </a:r>
          <a:endParaRPr lang="en-U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0E497797-0E0C-4D6F-9699-1B29319818C1}" type="parTrans" cxnId="{03E1DFEE-8F99-43D2-AC69-246E596850BF}">
      <dgm:prSet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</a:endParaRPr>
        </a:p>
      </dgm:t>
    </dgm:pt>
    <dgm:pt modelId="{DF1875DC-8E97-4602-8DA3-19770A22C3E1}" type="sibTrans" cxnId="{03E1DFEE-8F99-43D2-AC69-246E596850BF}">
      <dgm:prSet/>
      <dgm:spPr/>
      <dgm:t>
        <a:bodyPr/>
        <a:lstStyle/>
        <a:p>
          <a:endParaRPr lang="en-US" sz="2400"/>
        </a:p>
      </dgm:t>
    </dgm:pt>
    <dgm:pt modelId="{3B18C763-0254-43B0-B888-B6EC7A040B61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 lIns="91440" tIns="91440" rIns="91440" bIns="91440"/>
        <a:lstStyle/>
        <a:p>
          <a:r>
            <a:rPr lang="en-US" sz="2400" smtClean="0">
              <a:solidFill>
                <a:schemeClr val="accent3">
                  <a:lumMod val="50000"/>
                </a:schemeClr>
              </a:solidFill>
            </a:rPr>
            <a:t>Mua sắm công</a:t>
          </a:r>
          <a:endParaRPr lang="en-U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B4676DAA-4D38-4867-9FFE-915C8FDADA4F}" type="parTrans" cxnId="{0316B289-AC21-4BD6-B45A-F6D05D37FD08}">
      <dgm:prSet custT="1"/>
      <dgm:spPr>
        <a:noFill/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 sz="24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E2538BA-D3BD-4DA8-A909-EE5B3A4AFDA6}" type="sibTrans" cxnId="{0316B289-AC21-4BD6-B45A-F6D05D37FD08}">
      <dgm:prSet/>
      <dgm:spPr/>
      <dgm:t>
        <a:bodyPr/>
        <a:lstStyle/>
        <a:p>
          <a:endParaRPr lang="en-US" sz="2400"/>
        </a:p>
      </dgm:t>
    </dgm:pt>
    <dgm:pt modelId="{3E1258C1-78F3-44A6-8D03-4109AEFFCE28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91440" tIns="91440" rIns="91440" bIns="91440"/>
        <a:lstStyle/>
        <a:p>
          <a:r>
            <a:rPr lang="en-US" sz="2400" smtClean="0">
              <a:solidFill>
                <a:schemeClr val="accent5">
                  <a:lumMod val="50000"/>
                </a:schemeClr>
              </a:solidFill>
            </a:rPr>
            <a:t>Mua bán</a:t>
          </a:r>
          <a:endParaRPr lang="en-U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7EA55E2-7D68-4FE0-A1BE-485C44BB7FF1}" type="parTrans" cxnId="{DA5A4428-C4FB-4284-9E48-A98936273104}">
      <dgm:prSet custT="1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2400">
            <a:solidFill>
              <a:schemeClr val="bg1">
                <a:lumMod val="50000"/>
              </a:schemeClr>
            </a:solidFill>
          </a:endParaRPr>
        </a:p>
      </dgm:t>
    </dgm:pt>
    <dgm:pt modelId="{DB88FB13-12F6-43C1-BFF3-6A11B2DBEE8C}" type="sibTrans" cxnId="{DA5A4428-C4FB-4284-9E48-A98936273104}">
      <dgm:prSet/>
      <dgm:spPr/>
      <dgm:t>
        <a:bodyPr/>
        <a:lstStyle/>
        <a:p>
          <a:endParaRPr lang="en-US" sz="2400"/>
        </a:p>
      </dgm:t>
    </dgm:pt>
    <dgm:pt modelId="{C708B186-5C9A-4949-B2B6-46F8F353F521}" type="pres">
      <dgm:prSet presAssocID="{FB3CB06C-B8BE-43B7-8512-21E66A6AC1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B25E83-2F9D-41A0-AEE6-2E1E0C301A23}" type="pres">
      <dgm:prSet presAssocID="{A678AE0F-EDED-44B0-9345-BC343DFEC743}" presName="root1" presStyleCnt="0"/>
      <dgm:spPr/>
    </dgm:pt>
    <dgm:pt modelId="{7FDE9940-CE3D-473B-9229-1BF06C706E0F}" type="pres">
      <dgm:prSet presAssocID="{A678AE0F-EDED-44B0-9345-BC343DFEC743}" presName="LevelOneTextNod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7AF6178-79C0-4BE9-8D36-451AC4E2E7A6}" type="pres">
      <dgm:prSet presAssocID="{A678AE0F-EDED-44B0-9345-BC343DFEC743}" presName="level2hierChild" presStyleCnt="0"/>
      <dgm:spPr/>
    </dgm:pt>
    <dgm:pt modelId="{35CAE599-E1ED-4A0B-AAE8-B28C298A0A64}" type="pres">
      <dgm:prSet presAssocID="{D68530B5-0D08-4C3F-A947-58CA4C9C3DA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9F2554-C336-4C6F-97A0-1C30CFAE8DF8}" type="pres">
      <dgm:prSet presAssocID="{D68530B5-0D08-4C3F-A947-58CA4C9C3DA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675D0A2-DDC3-4505-9FF6-D50AF9741D21}" type="pres">
      <dgm:prSet presAssocID="{1B543541-5D4B-4F75-A5AF-437567496D33}" presName="root2" presStyleCnt="0"/>
      <dgm:spPr/>
    </dgm:pt>
    <dgm:pt modelId="{A67BC374-11EB-4494-A584-05E2A5414979}" type="pres">
      <dgm:prSet presAssocID="{1B543541-5D4B-4F75-A5AF-437567496D33}" presName="LevelTwoTextNode" presStyleLbl="node2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0B65B23-C2FD-4C34-AB7F-2612D76EFF73}" type="pres">
      <dgm:prSet presAssocID="{1B543541-5D4B-4F75-A5AF-437567496D33}" presName="level3hierChild" presStyleCnt="0"/>
      <dgm:spPr/>
    </dgm:pt>
    <dgm:pt modelId="{61FFBCEC-A73C-4C72-8D06-5C8D2F3C01EC}" type="pres">
      <dgm:prSet presAssocID="{EE2EC6EB-569C-4E4C-A68A-B7B26CFB787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32535B8D-D052-448F-B262-259B92570140}" type="pres">
      <dgm:prSet presAssocID="{EE2EC6EB-569C-4E4C-A68A-B7B26CFB787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27039D2-1446-4409-846F-2EC16623BBD1}" type="pres">
      <dgm:prSet presAssocID="{4A4ECF27-458C-4C25-B11B-4F95EFF3955F}" presName="root2" presStyleCnt="0"/>
      <dgm:spPr/>
    </dgm:pt>
    <dgm:pt modelId="{778ACA11-00A7-43F3-924E-6107605B3AF3}" type="pres">
      <dgm:prSet presAssocID="{4A4ECF27-458C-4C25-B11B-4F95EFF3955F}" presName="LevelTwoTextNode" presStyleLbl="node3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A4037F3-206C-49D5-9B2F-1B56555F8227}" type="pres">
      <dgm:prSet presAssocID="{4A4ECF27-458C-4C25-B11B-4F95EFF3955F}" presName="level3hierChild" presStyleCnt="0"/>
      <dgm:spPr/>
    </dgm:pt>
    <dgm:pt modelId="{987A2E8F-9370-4455-8D07-6BE29DDA2254}" type="pres">
      <dgm:prSet presAssocID="{0E497797-0E0C-4D6F-9699-1B29319818C1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31175661-4F83-4B54-98FE-D3198842F0D4}" type="pres">
      <dgm:prSet presAssocID="{0E497797-0E0C-4D6F-9699-1B29319818C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63ACE0BA-71F2-4D34-9F2E-8DB885A8AEA7}" type="pres">
      <dgm:prSet presAssocID="{3DF802E9-5092-4728-890A-08CDD574F4B4}" presName="root2" presStyleCnt="0"/>
      <dgm:spPr/>
    </dgm:pt>
    <dgm:pt modelId="{35D74B0A-324A-4143-877B-298EDC6DA0A9}" type="pres">
      <dgm:prSet presAssocID="{3DF802E9-5092-4728-890A-08CDD574F4B4}" presName="LevelTwoTextNode" presStyleLbl="node3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2CD247E-E5EE-4962-BA68-0491CC6879D8}" type="pres">
      <dgm:prSet presAssocID="{3DF802E9-5092-4728-890A-08CDD574F4B4}" presName="level3hierChild" presStyleCnt="0"/>
      <dgm:spPr/>
    </dgm:pt>
    <dgm:pt modelId="{E54BBD5C-52D4-4FB0-849C-DB11C46256E0}" type="pres">
      <dgm:prSet presAssocID="{B4676DAA-4D38-4867-9FFE-915C8FDADA4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A21068E-BE5A-47D3-9EF2-4FD6BDBE45D7}" type="pres">
      <dgm:prSet presAssocID="{B4676DAA-4D38-4867-9FFE-915C8FDADA4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96E7460-31CF-444E-AAB8-0D27504E690E}" type="pres">
      <dgm:prSet presAssocID="{3B18C763-0254-43B0-B888-B6EC7A040B61}" presName="root2" presStyleCnt="0"/>
      <dgm:spPr/>
    </dgm:pt>
    <dgm:pt modelId="{3BD73F0A-DD01-4EAF-B314-7E24DFAED088}" type="pres">
      <dgm:prSet presAssocID="{3B18C763-0254-43B0-B888-B6EC7A040B61}" presName="LevelTwoTextNode" presStyleLbl="node2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3F59C9-BCD5-4F83-AE4A-A87EC247E60D}" type="pres">
      <dgm:prSet presAssocID="{3B18C763-0254-43B0-B888-B6EC7A040B61}" presName="level3hierChild" presStyleCnt="0"/>
      <dgm:spPr/>
    </dgm:pt>
    <dgm:pt modelId="{D5886ABA-E026-4DFE-AE14-FB2E9C0FC29A}" type="pres">
      <dgm:prSet presAssocID="{47EA55E2-7D68-4FE0-A1BE-485C44BB7FF1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0156A4FB-5E66-458D-A8AF-E94C44E66F21}" type="pres">
      <dgm:prSet presAssocID="{47EA55E2-7D68-4FE0-A1BE-485C44BB7FF1}" presName="connTx" presStyleLbl="parChTrans1D3" presStyleIdx="2" presStyleCnt="3"/>
      <dgm:spPr/>
      <dgm:t>
        <a:bodyPr/>
        <a:lstStyle/>
        <a:p>
          <a:endParaRPr lang="en-US"/>
        </a:p>
      </dgm:t>
    </dgm:pt>
    <dgm:pt modelId="{76BD1C51-5FA6-4FED-9315-983B249FA12F}" type="pres">
      <dgm:prSet presAssocID="{3E1258C1-78F3-44A6-8D03-4109AEFFCE28}" presName="root2" presStyleCnt="0"/>
      <dgm:spPr/>
    </dgm:pt>
    <dgm:pt modelId="{B75F8A6A-97F4-4218-8260-6F52E1BA1C20}" type="pres">
      <dgm:prSet presAssocID="{3E1258C1-78F3-44A6-8D03-4109AEFFCE28}" presName="LevelTwoTextNode" presStyleLbl="node3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5DF913E-99CA-4865-B334-41C869CA9F7A}" type="pres">
      <dgm:prSet presAssocID="{3E1258C1-78F3-44A6-8D03-4109AEFFCE28}" presName="level3hierChild" presStyleCnt="0"/>
      <dgm:spPr/>
    </dgm:pt>
  </dgm:ptLst>
  <dgm:cxnLst>
    <dgm:cxn modelId="{1E5BB2CA-40A6-4C80-BA84-A8330B3D78A3}" srcId="{A678AE0F-EDED-44B0-9345-BC343DFEC743}" destId="{1B543541-5D4B-4F75-A5AF-437567496D33}" srcOrd="0" destOrd="0" parTransId="{D68530B5-0D08-4C3F-A947-58CA4C9C3DA5}" sibTransId="{D6813D44-ED6C-4AFB-A93B-2D30F2E6353D}"/>
    <dgm:cxn modelId="{D23E8FA1-5C60-4803-ADC8-BF2E3B9BBA45}" type="presOf" srcId="{1B543541-5D4B-4F75-A5AF-437567496D33}" destId="{A67BC374-11EB-4494-A584-05E2A5414979}" srcOrd="0" destOrd="0" presId="urn:microsoft.com/office/officeart/2005/8/layout/hierarchy2"/>
    <dgm:cxn modelId="{A142BA96-987E-4FA3-8452-859EB84F02CA}" type="presOf" srcId="{A678AE0F-EDED-44B0-9345-BC343DFEC743}" destId="{7FDE9940-CE3D-473B-9229-1BF06C706E0F}" srcOrd="0" destOrd="0" presId="urn:microsoft.com/office/officeart/2005/8/layout/hierarchy2"/>
    <dgm:cxn modelId="{0316B289-AC21-4BD6-B45A-F6D05D37FD08}" srcId="{A678AE0F-EDED-44B0-9345-BC343DFEC743}" destId="{3B18C763-0254-43B0-B888-B6EC7A040B61}" srcOrd="1" destOrd="0" parTransId="{B4676DAA-4D38-4867-9FFE-915C8FDADA4F}" sibTransId="{FE2538BA-D3BD-4DA8-A909-EE5B3A4AFDA6}"/>
    <dgm:cxn modelId="{5F10AC31-D94C-4518-AD46-BD19757980C8}" srcId="{1B543541-5D4B-4F75-A5AF-437567496D33}" destId="{4A4ECF27-458C-4C25-B11B-4F95EFF3955F}" srcOrd="0" destOrd="0" parTransId="{EE2EC6EB-569C-4E4C-A68A-B7B26CFB7871}" sibTransId="{CC91D33F-73A0-4F9E-9359-245C279B8540}"/>
    <dgm:cxn modelId="{E0624D1C-B669-4027-990B-B4072ED2BD8D}" type="presOf" srcId="{B4676DAA-4D38-4867-9FFE-915C8FDADA4F}" destId="{1A21068E-BE5A-47D3-9EF2-4FD6BDBE45D7}" srcOrd="1" destOrd="0" presId="urn:microsoft.com/office/officeart/2005/8/layout/hierarchy2"/>
    <dgm:cxn modelId="{525C55C7-C012-4C81-AAAC-76FEAD1B62D9}" type="presOf" srcId="{D68530B5-0D08-4C3F-A947-58CA4C9C3DA5}" destId="{35CAE599-E1ED-4A0B-AAE8-B28C298A0A64}" srcOrd="0" destOrd="0" presId="urn:microsoft.com/office/officeart/2005/8/layout/hierarchy2"/>
    <dgm:cxn modelId="{D1E21747-3EE2-4F03-8FF1-BB59C7722F11}" type="presOf" srcId="{0E497797-0E0C-4D6F-9699-1B29319818C1}" destId="{31175661-4F83-4B54-98FE-D3198842F0D4}" srcOrd="1" destOrd="0" presId="urn:microsoft.com/office/officeart/2005/8/layout/hierarchy2"/>
    <dgm:cxn modelId="{99253CEF-E82E-40F9-A837-B7F3EA5D0131}" type="presOf" srcId="{3DF802E9-5092-4728-890A-08CDD574F4B4}" destId="{35D74B0A-324A-4143-877B-298EDC6DA0A9}" srcOrd="0" destOrd="0" presId="urn:microsoft.com/office/officeart/2005/8/layout/hierarchy2"/>
    <dgm:cxn modelId="{69AFF0C4-615B-4F79-8004-A1B567424F3C}" type="presOf" srcId="{0E497797-0E0C-4D6F-9699-1B29319818C1}" destId="{987A2E8F-9370-4455-8D07-6BE29DDA2254}" srcOrd="0" destOrd="0" presId="urn:microsoft.com/office/officeart/2005/8/layout/hierarchy2"/>
    <dgm:cxn modelId="{5C1D4743-FF15-4AF2-AF49-8100E9D7A523}" type="presOf" srcId="{47EA55E2-7D68-4FE0-A1BE-485C44BB7FF1}" destId="{0156A4FB-5E66-458D-A8AF-E94C44E66F21}" srcOrd="1" destOrd="0" presId="urn:microsoft.com/office/officeart/2005/8/layout/hierarchy2"/>
    <dgm:cxn modelId="{A4679271-C02F-44CE-B1E4-C08B0A4895A0}" type="presOf" srcId="{EE2EC6EB-569C-4E4C-A68A-B7B26CFB7871}" destId="{32535B8D-D052-448F-B262-259B92570140}" srcOrd="1" destOrd="0" presId="urn:microsoft.com/office/officeart/2005/8/layout/hierarchy2"/>
    <dgm:cxn modelId="{6BB808ED-0317-4E1C-8180-861FAE083ED8}" type="presOf" srcId="{3E1258C1-78F3-44A6-8D03-4109AEFFCE28}" destId="{B75F8A6A-97F4-4218-8260-6F52E1BA1C20}" srcOrd="0" destOrd="0" presId="urn:microsoft.com/office/officeart/2005/8/layout/hierarchy2"/>
    <dgm:cxn modelId="{03E1DFEE-8F99-43D2-AC69-246E596850BF}" srcId="{1B543541-5D4B-4F75-A5AF-437567496D33}" destId="{3DF802E9-5092-4728-890A-08CDD574F4B4}" srcOrd="1" destOrd="0" parTransId="{0E497797-0E0C-4D6F-9699-1B29319818C1}" sibTransId="{DF1875DC-8E97-4602-8DA3-19770A22C3E1}"/>
    <dgm:cxn modelId="{33F67EE1-C2CD-41A1-80D9-05F67618AA7C}" type="presOf" srcId="{4A4ECF27-458C-4C25-B11B-4F95EFF3955F}" destId="{778ACA11-00A7-43F3-924E-6107605B3AF3}" srcOrd="0" destOrd="0" presId="urn:microsoft.com/office/officeart/2005/8/layout/hierarchy2"/>
    <dgm:cxn modelId="{473AB82F-41AA-43AE-9EE0-2B2A721135FF}" srcId="{FB3CB06C-B8BE-43B7-8512-21E66A6AC17C}" destId="{A678AE0F-EDED-44B0-9345-BC343DFEC743}" srcOrd="0" destOrd="0" parTransId="{349D41EE-CE9B-492A-A04A-44CF9B41B04A}" sibTransId="{1A92AD1A-A227-4B10-86FE-95D76FCC6838}"/>
    <dgm:cxn modelId="{B877C894-4066-407B-B494-07B860787499}" type="presOf" srcId="{FB3CB06C-B8BE-43B7-8512-21E66A6AC17C}" destId="{C708B186-5C9A-4949-B2B6-46F8F353F521}" srcOrd="0" destOrd="0" presId="urn:microsoft.com/office/officeart/2005/8/layout/hierarchy2"/>
    <dgm:cxn modelId="{EEA14BD0-2A8C-424C-AA78-08C8ABAACCBC}" type="presOf" srcId="{B4676DAA-4D38-4867-9FFE-915C8FDADA4F}" destId="{E54BBD5C-52D4-4FB0-849C-DB11C46256E0}" srcOrd="0" destOrd="0" presId="urn:microsoft.com/office/officeart/2005/8/layout/hierarchy2"/>
    <dgm:cxn modelId="{E77DA885-54D1-4631-9AC5-DBEDC0E73B37}" type="presOf" srcId="{EE2EC6EB-569C-4E4C-A68A-B7B26CFB7871}" destId="{61FFBCEC-A73C-4C72-8D06-5C8D2F3C01EC}" srcOrd="0" destOrd="0" presId="urn:microsoft.com/office/officeart/2005/8/layout/hierarchy2"/>
    <dgm:cxn modelId="{DA5A4428-C4FB-4284-9E48-A98936273104}" srcId="{3B18C763-0254-43B0-B888-B6EC7A040B61}" destId="{3E1258C1-78F3-44A6-8D03-4109AEFFCE28}" srcOrd="0" destOrd="0" parTransId="{47EA55E2-7D68-4FE0-A1BE-485C44BB7FF1}" sibTransId="{DB88FB13-12F6-43C1-BFF3-6A11B2DBEE8C}"/>
    <dgm:cxn modelId="{18B7456C-FBA2-4C34-92B7-D4095A185728}" type="presOf" srcId="{3B18C763-0254-43B0-B888-B6EC7A040B61}" destId="{3BD73F0A-DD01-4EAF-B314-7E24DFAED088}" srcOrd="0" destOrd="0" presId="urn:microsoft.com/office/officeart/2005/8/layout/hierarchy2"/>
    <dgm:cxn modelId="{77E1D35E-CF53-48C6-8A97-778A4CA6A2E6}" type="presOf" srcId="{47EA55E2-7D68-4FE0-A1BE-485C44BB7FF1}" destId="{D5886ABA-E026-4DFE-AE14-FB2E9C0FC29A}" srcOrd="0" destOrd="0" presId="urn:microsoft.com/office/officeart/2005/8/layout/hierarchy2"/>
    <dgm:cxn modelId="{1C37D155-F056-4FB3-A86D-00111113DE66}" type="presOf" srcId="{D68530B5-0D08-4C3F-A947-58CA4C9C3DA5}" destId="{2C9F2554-C336-4C6F-97A0-1C30CFAE8DF8}" srcOrd="1" destOrd="0" presId="urn:microsoft.com/office/officeart/2005/8/layout/hierarchy2"/>
    <dgm:cxn modelId="{62D72BBC-A6C7-46DD-B2F5-1DF2E0950A4F}" type="presParOf" srcId="{C708B186-5C9A-4949-B2B6-46F8F353F521}" destId="{D5B25E83-2F9D-41A0-AEE6-2E1E0C301A23}" srcOrd="0" destOrd="0" presId="urn:microsoft.com/office/officeart/2005/8/layout/hierarchy2"/>
    <dgm:cxn modelId="{482BA599-7023-4A58-A84B-24AF86AE5A49}" type="presParOf" srcId="{D5B25E83-2F9D-41A0-AEE6-2E1E0C301A23}" destId="{7FDE9940-CE3D-473B-9229-1BF06C706E0F}" srcOrd="0" destOrd="0" presId="urn:microsoft.com/office/officeart/2005/8/layout/hierarchy2"/>
    <dgm:cxn modelId="{786D9FAB-4C78-4D5D-8ADB-4ED387F01537}" type="presParOf" srcId="{D5B25E83-2F9D-41A0-AEE6-2E1E0C301A23}" destId="{27AF6178-79C0-4BE9-8D36-451AC4E2E7A6}" srcOrd="1" destOrd="0" presId="urn:microsoft.com/office/officeart/2005/8/layout/hierarchy2"/>
    <dgm:cxn modelId="{0B064BAB-6197-4798-A06C-3C3336DB009C}" type="presParOf" srcId="{27AF6178-79C0-4BE9-8D36-451AC4E2E7A6}" destId="{35CAE599-E1ED-4A0B-AAE8-B28C298A0A64}" srcOrd="0" destOrd="0" presId="urn:microsoft.com/office/officeart/2005/8/layout/hierarchy2"/>
    <dgm:cxn modelId="{CF5778DB-8AA9-4B2D-AD2D-2F4369B7695A}" type="presParOf" srcId="{35CAE599-E1ED-4A0B-AAE8-B28C298A0A64}" destId="{2C9F2554-C336-4C6F-97A0-1C30CFAE8DF8}" srcOrd="0" destOrd="0" presId="urn:microsoft.com/office/officeart/2005/8/layout/hierarchy2"/>
    <dgm:cxn modelId="{A318E2D5-2007-4B6C-987E-FD41277B24D7}" type="presParOf" srcId="{27AF6178-79C0-4BE9-8D36-451AC4E2E7A6}" destId="{E675D0A2-DDC3-4505-9FF6-D50AF9741D21}" srcOrd="1" destOrd="0" presId="urn:microsoft.com/office/officeart/2005/8/layout/hierarchy2"/>
    <dgm:cxn modelId="{BF7C3CAC-E64B-437C-8806-18523276B8D4}" type="presParOf" srcId="{E675D0A2-DDC3-4505-9FF6-D50AF9741D21}" destId="{A67BC374-11EB-4494-A584-05E2A5414979}" srcOrd="0" destOrd="0" presId="urn:microsoft.com/office/officeart/2005/8/layout/hierarchy2"/>
    <dgm:cxn modelId="{EE9E81C5-448B-4254-99CF-334629052BB4}" type="presParOf" srcId="{E675D0A2-DDC3-4505-9FF6-D50AF9741D21}" destId="{40B65B23-C2FD-4C34-AB7F-2612D76EFF73}" srcOrd="1" destOrd="0" presId="urn:microsoft.com/office/officeart/2005/8/layout/hierarchy2"/>
    <dgm:cxn modelId="{22166D34-7442-458D-8268-B7902493B313}" type="presParOf" srcId="{40B65B23-C2FD-4C34-AB7F-2612D76EFF73}" destId="{61FFBCEC-A73C-4C72-8D06-5C8D2F3C01EC}" srcOrd="0" destOrd="0" presId="urn:microsoft.com/office/officeart/2005/8/layout/hierarchy2"/>
    <dgm:cxn modelId="{C5853C92-4D17-4E5E-BF9E-FA9AEB180287}" type="presParOf" srcId="{61FFBCEC-A73C-4C72-8D06-5C8D2F3C01EC}" destId="{32535B8D-D052-448F-B262-259B92570140}" srcOrd="0" destOrd="0" presId="urn:microsoft.com/office/officeart/2005/8/layout/hierarchy2"/>
    <dgm:cxn modelId="{7CC11C04-CAF3-4DDC-A2D3-A69DF6715B95}" type="presParOf" srcId="{40B65B23-C2FD-4C34-AB7F-2612D76EFF73}" destId="{427039D2-1446-4409-846F-2EC16623BBD1}" srcOrd="1" destOrd="0" presId="urn:microsoft.com/office/officeart/2005/8/layout/hierarchy2"/>
    <dgm:cxn modelId="{2128F06A-F1B9-43C6-A4E1-E6D8C197970F}" type="presParOf" srcId="{427039D2-1446-4409-846F-2EC16623BBD1}" destId="{778ACA11-00A7-43F3-924E-6107605B3AF3}" srcOrd="0" destOrd="0" presId="urn:microsoft.com/office/officeart/2005/8/layout/hierarchy2"/>
    <dgm:cxn modelId="{45C2EF3B-4F8F-4CE4-A3A7-EF38A6937A15}" type="presParOf" srcId="{427039D2-1446-4409-846F-2EC16623BBD1}" destId="{4A4037F3-206C-49D5-9B2F-1B56555F8227}" srcOrd="1" destOrd="0" presId="urn:microsoft.com/office/officeart/2005/8/layout/hierarchy2"/>
    <dgm:cxn modelId="{4636FD29-FD0A-4C4D-A38E-476E58328440}" type="presParOf" srcId="{40B65B23-C2FD-4C34-AB7F-2612D76EFF73}" destId="{987A2E8F-9370-4455-8D07-6BE29DDA2254}" srcOrd="2" destOrd="0" presId="urn:microsoft.com/office/officeart/2005/8/layout/hierarchy2"/>
    <dgm:cxn modelId="{E16E9FA0-CD70-4467-A465-1ABE0E4E069F}" type="presParOf" srcId="{987A2E8F-9370-4455-8D07-6BE29DDA2254}" destId="{31175661-4F83-4B54-98FE-D3198842F0D4}" srcOrd="0" destOrd="0" presId="urn:microsoft.com/office/officeart/2005/8/layout/hierarchy2"/>
    <dgm:cxn modelId="{830935D4-D4BE-4228-83C1-D403EB0D9910}" type="presParOf" srcId="{40B65B23-C2FD-4C34-AB7F-2612D76EFF73}" destId="{63ACE0BA-71F2-4D34-9F2E-8DB885A8AEA7}" srcOrd="3" destOrd="0" presId="urn:microsoft.com/office/officeart/2005/8/layout/hierarchy2"/>
    <dgm:cxn modelId="{DB671F62-F948-4763-8C6D-1A90D355A52F}" type="presParOf" srcId="{63ACE0BA-71F2-4D34-9F2E-8DB885A8AEA7}" destId="{35D74B0A-324A-4143-877B-298EDC6DA0A9}" srcOrd="0" destOrd="0" presId="urn:microsoft.com/office/officeart/2005/8/layout/hierarchy2"/>
    <dgm:cxn modelId="{E752A058-027E-4EF0-AACC-F4B3403C1A98}" type="presParOf" srcId="{63ACE0BA-71F2-4D34-9F2E-8DB885A8AEA7}" destId="{C2CD247E-E5EE-4962-BA68-0491CC6879D8}" srcOrd="1" destOrd="0" presId="urn:microsoft.com/office/officeart/2005/8/layout/hierarchy2"/>
    <dgm:cxn modelId="{C2444701-1F3E-4C03-91AA-131786A88B1B}" type="presParOf" srcId="{27AF6178-79C0-4BE9-8D36-451AC4E2E7A6}" destId="{E54BBD5C-52D4-4FB0-849C-DB11C46256E0}" srcOrd="2" destOrd="0" presId="urn:microsoft.com/office/officeart/2005/8/layout/hierarchy2"/>
    <dgm:cxn modelId="{F7AD2349-85BD-44EA-8342-663E8F9A89AA}" type="presParOf" srcId="{E54BBD5C-52D4-4FB0-849C-DB11C46256E0}" destId="{1A21068E-BE5A-47D3-9EF2-4FD6BDBE45D7}" srcOrd="0" destOrd="0" presId="urn:microsoft.com/office/officeart/2005/8/layout/hierarchy2"/>
    <dgm:cxn modelId="{99ED22BF-E918-4FBA-BF0F-8D6B93C1621F}" type="presParOf" srcId="{27AF6178-79C0-4BE9-8D36-451AC4E2E7A6}" destId="{996E7460-31CF-444E-AAB8-0D27504E690E}" srcOrd="3" destOrd="0" presId="urn:microsoft.com/office/officeart/2005/8/layout/hierarchy2"/>
    <dgm:cxn modelId="{E2B2A7AF-3CD7-46F4-B803-38AC687D9549}" type="presParOf" srcId="{996E7460-31CF-444E-AAB8-0D27504E690E}" destId="{3BD73F0A-DD01-4EAF-B314-7E24DFAED088}" srcOrd="0" destOrd="0" presId="urn:microsoft.com/office/officeart/2005/8/layout/hierarchy2"/>
    <dgm:cxn modelId="{80BCFAEE-3B9C-4ECD-B062-44CF8FF51B87}" type="presParOf" srcId="{996E7460-31CF-444E-AAB8-0D27504E690E}" destId="{793F59C9-BCD5-4F83-AE4A-A87EC247E60D}" srcOrd="1" destOrd="0" presId="urn:microsoft.com/office/officeart/2005/8/layout/hierarchy2"/>
    <dgm:cxn modelId="{D0BC21A0-9516-401C-8F26-1E47709FF5F1}" type="presParOf" srcId="{793F59C9-BCD5-4F83-AE4A-A87EC247E60D}" destId="{D5886ABA-E026-4DFE-AE14-FB2E9C0FC29A}" srcOrd="0" destOrd="0" presId="urn:microsoft.com/office/officeart/2005/8/layout/hierarchy2"/>
    <dgm:cxn modelId="{839A90F3-D8B4-43F8-8DE0-099297B4E106}" type="presParOf" srcId="{D5886ABA-E026-4DFE-AE14-FB2E9C0FC29A}" destId="{0156A4FB-5E66-458D-A8AF-E94C44E66F21}" srcOrd="0" destOrd="0" presId="urn:microsoft.com/office/officeart/2005/8/layout/hierarchy2"/>
    <dgm:cxn modelId="{1E3A4B60-DFC4-4340-B8D1-DAFD781F8DFF}" type="presParOf" srcId="{793F59C9-BCD5-4F83-AE4A-A87EC247E60D}" destId="{76BD1C51-5FA6-4FED-9315-983B249FA12F}" srcOrd="1" destOrd="0" presId="urn:microsoft.com/office/officeart/2005/8/layout/hierarchy2"/>
    <dgm:cxn modelId="{84F62376-1EA2-4328-B297-C59257FCDA9E}" type="presParOf" srcId="{76BD1C51-5FA6-4FED-9315-983B249FA12F}" destId="{B75F8A6A-97F4-4218-8260-6F52E1BA1C20}" srcOrd="0" destOrd="0" presId="urn:microsoft.com/office/officeart/2005/8/layout/hierarchy2"/>
    <dgm:cxn modelId="{5FCD025C-3246-4B76-81B3-ED9CD087F68A}" type="presParOf" srcId="{76BD1C51-5FA6-4FED-9315-983B249FA12F}" destId="{05DF913E-99CA-4865-B334-41C869CA9F7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104D73-CAA4-4087-8A9A-29F4EE3221B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C58164-31AA-4C3F-9D88-21EB3A6EE19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smtClean="0"/>
            <a:t>Quyết định chủ trương</a:t>
          </a:r>
          <a:endParaRPr lang="en-US" sz="2400" dirty="0" smtClean="0"/>
        </a:p>
      </dgm:t>
    </dgm:pt>
    <dgm:pt modelId="{23394AF0-157E-4AFD-9560-16799BF9E47E}" type="parTrans" cxnId="{AA861B76-C668-410B-A83F-EE35B6450DC6}">
      <dgm:prSet/>
      <dgm:spPr/>
      <dgm:t>
        <a:bodyPr/>
        <a:lstStyle/>
        <a:p>
          <a:endParaRPr lang="en-US"/>
        </a:p>
      </dgm:t>
    </dgm:pt>
    <dgm:pt modelId="{54F584BB-EDEE-4846-8D89-C51BD5DD6543}" type="sibTrans" cxnId="{AA861B76-C668-410B-A83F-EE35B6450DC6}">
      <dgm:prSet/>
      <dgm:spPr/>
      <dgm:t>
        <a:bodyPr/>
        <a:lstStyle/>
        <a:p>
          <a:endParaRPr lang="en-US"/>
        </a:p>
      </dgm:t>
    </dgm:pt>
    <dgm:pt modelId="{A55C64BC-344C-4EB8-8507-0008DCD9D990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Pre FS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D6C8641-6416-403B-B559-CC117338DF08}" type="parTrans" cxnId="{6E19B6F2-2989-44A7-BAF4-6272EBBFC876}">
      <dgm:prSet/>
      <dgm:spPr/>
      <dgm:t>
        <a:bodyPr/>
        <a:lstStyle/>
        <a:p>
          <a:endParaRPr lang="en-US"/>
        </a:p>
      </dgm:t>
    </dgm:pt>
    <dgm:pt modelId="{CA7C1A9C-962E-451B-9D16-240BDBEFFDCD}" type="sibTrans" cxnId="{6E19B6F2-2989-44A7-BAF4-6272EBBFC876}">
      <dgm:prSet/>
      <dgm:spPr/>
      <dgm:t>
        <a:bodyPr/>
        <a:lstStyle/>
        <a:p>
          <a:endParaRPr lang="en-US"/>
        </a:p>
      </dgm:t>
    </dgm:pt>
    <dgm:pt modelId="{9C3CD34D-CE0E-4E60-9BB1-6FEEDC9CD02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smtClean="0"/>
            <a:t>Quyết định đầu tư</a:t>
          </a:r>
          <a:endParaRPr lang="en-US" sz="2400" dirty="0"/>
        </a:p>
      </dgm:t>
    </dgm:pt>
    <dgm:pt modelId="{F2E63352-11A0-46C9-B026-5BC664E65D66}" type="parTrans" cxnId="{92813ABC-5E57-48EA-85CE-445CA50E1A05}">
      <dgm:prSet/>
      <dgm:spPr/>
      <dgm:t>
        <a:bodyPr/>
        <a:lstStyle/>
        <a:p>
          <a:endParaRPr lang="en-US"/>
        </a:p>
      </dgm:t>
    </dgm:pt>
    <dgm:pt modelId="{FDF89412-19B1-4353-9101-02CE1FEB4125}" type="sibTrans" cxnId="{92813ABC-5E57-48EA-85CE-445CA50E1A05}">
      <dgm:prSet/>
      <dgm:spPr/>
      <dgm:t>
        <a:bodyPr/>
        <a:lstStyle/>
        <a:p>
          <a:endParaRPr lang="en-US"/>
        </a:p>
      </dgm:t>
    </dgm:pt>
    <dgm:pt modelId="{6962013F-0A04-4F21-8A93-C8BAD7E2033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FS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39CFB81-3478-46D9-A7A2-3866CBD8E2D3}" type="parTrans" cxnId="{8ED3E79D-DD94-4623-83D2-AE2E13E74728}">
      <dgm:prSet/>
      <dgm:spPr/>
      <dgm:t>
        <a:bodyPr/>
        <a:lstStyle/>
        <a:p>
          <a:endParaRPr lang="en-US"/>
        </a:p>
      </dgm:t>
    </dgm:pt>
    <dgm:pt modelId="{9D2D333A-C5F8-47A8-8932-4A13768F9749}" type="sibTrans" cxnId="{8ED3E79D-DD94-4623-83D2-AE2E13E74728}">
      <dgm:prSet/>
      <dgm:spPr/>
      <dgm:t>
        <a:bodyPr/>
        <a:lstStyle/>
        <a:p>
          <a:endParaRPr lang="en-US"/>
        </a:p>
      </dgm:t>
    </dgm:pt>
    <dgm:pt modelId="{F82EBDBC-1778-419F-B492-20A1C671E26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smtClean="0"/>
            <a:t>Thực hiện </a:t>
          </a:r>
        </a:p>
        <a:p>
          <a:r>
            <a:rPr lang="en-US" sz="2400" smtClean="0"/>
            <a:t>dự án</a:t>
          </a:r>
          <a:endParaRPr lang="en-US" sz="2400" dirty="0"/>
        </a:p>
      </dgm:t>
    </dgm:pt>
    <dgm:pt modelId="{608FE02C-ED19-48DB-91F5-A56C78DF3C23}" type="parTrans" cxnId="{7A22A6E6-CC8A-475C-89F8-975BD09D990E}">
      <dgm:prSet/>
      <dgm:spPr/>
      <dgm:t>
        <a:bodyPr/>
        <a:lstStyle/>
        <a:p>
          <a:endParaRPr lang="en-US"/>
        </a:p>
      </dgm:t>
    </dgm:pt>
    <dgm:pt modelId="{E6CD0FBE-66E1-475B-814E-DF99D450EF9E}" type="sibTrans" cxnId="{7A22A6E6-CC8A-475C-89F8-975BD09D990E}">
      <dgm:prSet/>
      <dgm:spPr/>
      <dgm:t>
        <a:bodyPr/>
        <a:lstStyle/>
        <a:p>
          <a:endParaRPr lang="en-US"/>
        </a:p>
      </dgm:t>
    </dgm:pt>
    <dgm:pt modelId="{B533CD8D-ADF3-454D-B45F-EA9168503916}">
      <dgm:prSet phldrT="[Text]" custT="1"/>
      <dgm:spPr/>
      <dgm:t>
        <a:bodyPr/>
        <a:lstStyle/>
        <a:p>
          <a:r>
            <a:rPr lang="en-US" sz="1600" smtClean="0">
              <a:solidFill>
                <a:schemeClr val="tx1">
                  <a:lumMod val="65000"/>
                  <a:lumOff val="35000"/>
                </a:schemeClr>
              </a:solidFill>
            </a:rPr>
            <a:t>Khởi công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982253C-B379-4166-BA44-60B4A6401BDD}" type="parTrans" cxnId="{CE1B01DD-557F-4700-BB1F-B00AADB82DF9}">
      <dgm:prSet/>
      <dgm:spPr/>
      <dgm:t>
        <a:bodyPr/>
        <a:lstStyle/>
        <a:p>
          <a:endParaRPr lang="en-US"/>
        </a:p>
      </dgm:t>
    </dgm:pt>
    <dgm:pt modelId="{D854260F-62A6-4536-8CBE-B8CA846CFF7C}" type="sibTrans" cxnId="{CE1B01DD-557F-4700-BB1F-B00AADB82DF9}">
      <dgm:prSet/>
      <dgm:spPr/>
      <dgm:t>
        <a:bodyPr/>
        <a:lstStyle/>
        <a:p>
          <a:endParaRPr lang="en-US"/>
        </a:p>
      </dgm:t>
    </dgm:pt>
    <dgm:pt modelId="{EFB830CB-EAFA-4418-AA45-6A497775210F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Masterplan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69D2DB5-8626-4262-B004-A9358511C11A}" type="parTrans" cxnId="{931750F6-5B67-45E7-AC5B-F7D696E20A36}">
      <dgm:prSet/>
      <dgm:spPr/>
      <dgm:t>
        <a:bodyPr/>
        <a:lstStyle/>
        <a:p>
          <a:endParaRPr lang="en-US"/>
        </a:p>
      </dgm:t>
    </dgm:pt>
    <dgm:pt modelId="{9E3D2EAB-405B-48DF-99EF-A988BE914317}" type="sibTrans" cxnId="{931750F6-5B67-45E7-AC5B-F7D696E20A36}">
      <dgm:prSet/>
      <dgm:spPr/>
      <dgm:t>
        <a:bodyPr/>
        <a:lstStyle/>
        <a:p>
          <a:endParaRPr lang="en-US"/>
        </a:p>
      </dgm:t>
    </dgm:pt>
    <dgm:pt modelId="{D817DDD7-8C39-4580-8C10-2207706F6DC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DTM </a:t>
          </a:r>
          <a:r>
            <a: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etc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76CAD3-E0A2-4CAE-A6FA-B8A7E787911A}" type="parTrans" cxnId="{11FF2B8B-57C6-415A-B0A1-ED0214939C7B}">
      <dgm:prSet/>
      <dgm:spPr/>
      <dgm:t>
        <a:bodyPr/>
        <a:lstStyle/>
        <a:p>
          <a:endParaRPr lang="en-US"/>
        </a:p>
      </dgm:t>
    </dgm:pt>
    <dgm:pt modelId="{7A2A34F1-97C9-42EA-97E1-84F0A1DB0111}" type="sibTrans" cxnId="{11FF2B8B-57C6-415A-B0A1-ED0214939C7B}">
      <dgm:prSet/>
      <dgm:spPr/>
      <dgm:t>
        <a:bodyPr/>
        <a:lstStyle/>
        <a:p>
          <a:endParaRPr lang="en-US"/>
        </a:p>
      </dgm:t>
    </dgm:pt>
    <dgm:pt modelId="{D1166CD4-47A6-4D67-85CB-E2A159EBCEF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Project </a:t>
          </a:r>
          <a:r>
            <a: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Appr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F05A51-B445-42BD-877C-594528B9DB00}" type="parTrans" cxnId="{29FF53F3-9A33-443C-8F2D-1B099910B750}">
      <dgm:prSet/>
      <dgm:spPr/>
      <dgm:t>
        <a:bodyPr/>
        <a:lstStyle/>
        <a:p>
          <a:endParaRPr lang="en-US"/>
        </a:p>
      </dgm:t>
    </dgm:pt>
    <dgm:pt modelId="{7FDE1E3D-23AD-4AA5-ABF0-4ECC6FFFBAB8}" type="sibTrans" cxnId="{29FF53F3-9A33-443C-8F2D-1B099910B750}">
      <dgm:prSet/>
      <dgm:spPr/>
      <dgm:t>
        <a:bodyPr/>
        <a:lstStyle/>
        <a:p>
          <a:endParaRPr lang="en-US"/>
        </a:p>
      </dgm:t>
    </dgm:pt>
    <dgm:pt modelId="{0751EF9E-B872-4CE3-8006-F006266A512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smtClean="0"/>
            <a:t>Quyết toán</a:t>
          </a:r>
          <a:endParaRPr lang="en-US" sz="2400" dirty="0"/>
        </a:p>
      </dgm:t>
    </dgm:pt>
    <dgm:pt modelId="{B0F546F4-2D03-4373-8E28-9C9D9F77A4C5}" type="parTrans" cxnId="{8B793F7F-46E6-48DC-826B-66BC535AF0E1}">
      <dgm:prSet/>
      <dgm:spPr/>
      <dgm:t>
        <a:bodyPr/>
        <a:lstStyle/>
        <a:p>
          <a:endParaRPr lang="en-US"/>
        </a:p>
      </dgm:t>
    </dgm:pt>
    <dgm:pt modelId="{7DCA9644-1D4D-4EFB-B47A-A0864A41F013}" type="sibTrans" cxnId="{8B793F7F-46E6-48DC-826B-66BC535AF0E1}">
      <dgm:prSet/>
      <dgm:spPr/>
      <dgm:t>
        <a:bodyPr/>
        <a:lstStyle/>
        <a:p>
          <a:endParaRPr lang="en-US"/>
        </a:p>
      </dgm:t>
    </dgm:pt>
    <dgm:pt modelId="{75F1B42B-17C0-4B55-98FB-EB0334873ED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IRC 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12CADDE-8625-4BD5-8EF7-13A56478F6C7}" type="parTrans" cxnId="{9E96DDD5-5796-4569-894B-BFE20C00606F}">
      <dgm:prSet/>
      <dgm:spPr/>
      <dgm:t>
        <a:bodyPr/>
        <a:lstStyle/>
        <a:p>
          <a:endParaRPr lang="en-US"/>
        </a:p>
      </dgm:t>
    </dgm:pt>
    <dgm:pt modelId="{A6C5B90B-5A95-4EAA-BF79-72A52A264E89}" type="sibTrans" cxnId="{9E96DDD5-5796-4569-894B-BFE20C00606F}">
      <dgm:prSet/>
      <dgm:spPr/>
      <dgm:t>
        <a:bodyPr/>
        <a:lstStyle/>
        <a:p>
          <a:endParaRPr lang="en-US"/>
        </a:p>
      </dgm:t>
    </dgm:pt>
    <dgm:pt modelId="{C4C37F22-ABAD-41DF-8DCE-3B3138849A0A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GPXD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21B3866-736B-4589-AD1D-A3E42F9F8939}" type="parTrans" cxnId="{6F007350-AD7B-4DB8-AB84-1EFC3C2E44DC}">
      <dgm:prSet/>
      <dgm:spPr/>
      <dgm:t>
        <a:bodyPr/>
        <a:lstStyle/>
        <a:p>
          <a:endParaRPr lang="en-US"/>
        </a:p>
      </dgm:t>
    </dgm:pt>
    <dgm:pt modelId="{D344563B-249A-4AD0-BD24-188A795DD759}" type="sibTrans" cxnId="{6F007350-AD7B-4DB8-AB84-1EFC3C2E44DC}">
      <dgm:prSet/>
      <dgm:spPr/>
      <dgm:t>
        <a:bodyPr/>
        <a:lstStyle/>
        <a:p>
          <a:endParaRPr lang="en-US"/>
        </a:p>
      </dgm:t>
    </dgm:pt>
    <dgm:pt modelId="{5C7EDDDA-F8A5-4A7D-AA60-A62031886E48}">
      <dgm:prSet phldrT="[Text]" custT="1"/>
      <dgm:spPr/>
      <dgm:t>
        <a:bodyPr/>
        <a:lstStyle/>
        <a:p>
          <a:r>
            <a:rPr lang="en-US" sz="1600" smtClean="0">
              <a:solidFill>
                <a:schemeClr val="tx1">
                  <a:lumMod val="65000"/>
                  <a:lumOff val="35000"/>
                </a:schemeClr>
              </a:solidFill>
            </a:rPr>
            <a:t>Thanh toán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67FD895-9D11-4817-9A22-C00D5BDF0513}" type="parTrans" cxnId="{8A7412B0-ED3D-46A6-BE16-BF6FD66251B8}">
      <dgm:prSet/>
      <dgm:spPr/>
      <dgm:t>
        <a:bodyPr/>
        <a:lstStyle/>
        <a:p>
          <a:endParaRPr lang="en-US"/>
        </a:p>
      </dgm:t>
    </dgm:pt>
    <dgm:pt modelId="{974F0FB4-2999-4399-80DB-FB63A5DE9CB7}" type="sibTrans" cxnId="{8A7412B0-ED3D-46A6-BE16-BF6FD66251B8}">
      <dgm:prSet/>
      <dgm:spPr/>
      <dgm:t>
        <a:bodyPr/>
        <a:lstStyle/>
        <a:p>
          <a:endParaRPr lang="en-US"/>
        </a:p>
      </dgm:t>
    </dgm:pt>
    <dgm:pt modelId="{557C8C8C-9292-4AE4-9CED-383F5F8CF97D}">
      <dgm:prSet phldrT="[Text]" custT="1"/>
      <dgm:spPr/>
      <dgm:t>
        <a:bodyPr/>
        <a:lstStyle/>
        <a:p>
          <a:r>
            <a:rPr lang="en-US" sz="1600" smtClean="0">
              <a:solidFill>
                <a:schemeClr val="tx1">
                  <a:lumMod val="65000"/>
                  <a:lumOff val="35000"/>
                </a:schemeClr>
              </a:solidFill>
            </a:rPr>
            <a:t>Hoàn thành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D3BEE12-46BD-4294-A88A-1D56FDDD7FA8}" type="parTrans" cxnId="{303B7E8A-57ED-41FF-8733-8EA426E448AE}">
      <dgm:prSet/>
      <dgm:spPr/>
      <dgm:t>
        <a:bodyPr/>
        <a:lstStyle/>
        <a:p>
          <a:endParaRPr lang="en-US"/>
        </a:p>
      </dgm:t>
    </dgm:pt>
    <dgm:pt modelId="{EC85C817-6526-447E-95D5-1DA3E51B31B3}" type="sibTrans" cxnId="{303B7E8A-57ED-41FF-8733-8EA426E448AE}">
      <dgm:prSet/>
      <dgm:spPr/>
      <dgm:t>
        <a:bodyPr/>
        <a:lstStyle/>
        <a:p>
          <a:endParaRPr lang="en-US"/>
        </a:p>
      </dgm:t>
    </dgm:pt>
    <dgm:pt modelId="{88ACDFFB-EFA6-4868-B141-4E1038997B35}">
      <dgm:prSet phldrT="[Text]" custT="1"/>
      <dgm:spPr/>
      <dgm:t>
        <a:bodyPr/>
        <a:lstStyle/>
        <a:p>
          <a:r>
            <a:rPr lang="en-US" sz="1600" smtClean="0">
              <a:solidFill>
                <a:schemeClr val="tx1">
                  <a:lumMod val="65000"/>
                  <a:lumOff val="35000"/>
                </a:schemeClr>
              </a:solidFill>
            </a:rPr>
            <a:t>Kiểm toán</a:t>
          </a:r>
          <a:endParaRPr lang="en-US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1B79603-74E8-40E1-AE5C-71C001EAB86E}" type="parTrans" cxnId="{F72D55E5-7E4E-4D5C-972E-C904BBAC9A30}">
      <dgm:prSet/>
      <dgm:spPr/>
      <dgm:t>
        <a:bodyPr/>
        <a:lstStyle/>
        <a:p>
          <a:endParaRPr lang="en-US"/>
        </a:p>
      </dgm:t>
    </dgm:pt>
    <dgm:pt modelId="{91AB0DB9-9FE9-4C39-BB6B-D974C0974E4A}" type="sibTrans" cxnId="{F72D55E5-7E4E-4D5C-972E-C904BBAC9A30}">
      <dgm:prSet/>
      <dgm:spPr/>
      <dgm:t>
        <a:bodyPr/>
        <a:lstStyle/>
        <a:p>
          <a:endParaRPr lang="en-US"/>
        </a:p>
      </dgm:t>
    </dgm:pt>
    <dgm:pt modelId="{852069F0-BF56-414A-BA23-EE55B0787D96}" type="pres">
      <dgm:prSet presAssocID="{66104D73-CAA4-4087-8A9A-29F4EE3221B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A8E8F4-F8F2-4A85-9C27-B4E078255036}" type="pres">
      <dgm:prSet presAssocID="{CEC58164-31AA-4C3F-9D88-21EB3A6EE19B}" presName="composite" presStyleCnt="0"/>
      <dgm:spPr/>
    </dgm:pt>
    <dgm:pt modelId="{F801D4D3-DF4A-4437-A832-649182E92DBD}" type="pres">
      <dgm:prSet presAssocID="{CEC58164-31AA-4C3F-9D88-21EB3A6EE19B}" presName="bentUpArrow1" presStyleLbl="alignImgPlace1" presStyleIdx="0" presStyleCnt="3" custScaleX="86398" custScaleY="86398" custLinFactNeighborX="2112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C8FE56B-055F-45DE-A227-76C024DE5B4D}" type="pres">
      <dgm:prSet presAssocID="{CEC58164-31AA-4C3F-9D88-21EB3A6EE19B}" presName="ParentText" presStyleLbl="node1" presStyleIdx="0" presStyleCnt="4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9E50406-9E78-43C0-937C-70109BCE17AD}" type="pres">
      <dgm:prSet presAssocID="{CEC58164-31AA-4C3F-9D88-21EB3A6EE19B}" presName="ChildText" presStyleLbl="revTx" presStyleIdx="0" presStyleCnt="3" custScaleX="145818" custLinFactNeighborX="24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FBE5C-E04F-4BA4-A7E2-DAA9BB213CBB}" type="pres">
      <dgm:prSet presAssocID="{54F584BB-EDEE-4846-8D89-C51BD5DD6543}" presName="sibTrans" presStyleCnt="0"/>
      <dgm:spPr/>
    </dgm:pt>
    <dgm:pt modelId="{DFCA0A77-1B49-43D4-93A5-9BFF57A800FB}" type="pres">
      <dgm:prSet presAssocID="{9C3CD34D-CE0E-4E60-9BB1-6FEEDC9CD02F}" presName="composite" presStyleCnt="0"/>
      <dgm:spPr/>
    </dgm:pt>
    <dgm:pt modelId="{DD115769-6D10-44D1-898D-DFA713DF0EB5}" type="pres">
      <dgm:prSet presAssocID="{9C3CD34D-CE0E-4E60-9BB1-6FEEDC9CD02F}" presName="bentUpArrow1" presStyleLbl="alignImgPlace1" presStyleIdx="1" presStyleCnt="3" custScaleX="86398" custScaleY="86398" custLinFactNeighborX="2112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140C156-3A88-4579-BDB7-9D62D6A9B795}" type="pres">
      <dgm:prSet presAssocID="{9C3CD34D-CE0E-4E60-9BB1-6FEEDC9CD02F}" presName="ParentText" presStyleLbl="node1" presStyleIdx="1" presStyleCnt="4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04E1399-A65B-4DD1-9F92-14C554072BAD}" type="pres">
      <dgm:prSet presAssocID="{9C3CD34D-CE0E-4E60-9BB1-6FEEDC9CD02F}" presName="ChildText" presStyleLbl="revTx" presStyleIdx="1" presStyleCnt="3" custScaleX="145818" custLinFactNeighborX="24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41E91-4626-4DE5-9800-3C28E152EAEF}" type="pres">
      <dgm:prSet presAssocID="{FDF89412-19B1-4353-9101-02CE1FEB4125}" presName="sibTrans" presStyleCnt="0"/>
      <dgm:spPr/>
    </dgm:pt>
    <dgm:pt modelId="{C6731B8A-F748-47C6-80A0-0AC33CCA4E6F}" type="pres">
      <dgm:prSet presAssocID="{F82EBDBC-1778-419F-B492-20A1C671E26B}" presName="composite" presStyleCnt="0"/>
      <dgm:spPr/>
    </dgm:pt>
    <dgm:pt modelId="{2C1DDBF9-88F8-4756-9A57-BA254F0B0C9A}" type="pres">
      <dgm:prSet presAssocID="{F82EBDBC-1778-419F-B492-20A1C671E26B}" presName="bentUpArrow1" presStyleLbl="alignImgPlace1" presStyleIdx="2" presStyleCnt="3" custScaleX="86398" custScaleY="86398" custLinFactNeighborX="2112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C979B58-5ED4-4D16-981A-8E87CECF3BA7}" type="pres">
      <dgm:prSet presAssocID="{F82EBDBC-1778-419F-B492-20A1C671E26B}" presName="ParentText" presStyleLbl="node1" presStyleIdx="2" presStyleCnt="4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07A5EE3-C6DD-4F86-B6BC-E675615484BC}" type="pres">
      <dgm:prSet presAssocID="{F82EBDBC-1778-419F-B492-20A1C671E26B}" presName="ChildText" presStyleLbl="revTx" presStyleIdx="2" presStyleCnt="3" custScaleX="145818" custLinFactNeighborX="24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D8EE7-8798-41B4-B53D-22AA75608B93}" type="pres">
      <dgm:prSet presAssocID="{E6CD0FBE-66E1-475B-814E-DF99D450EF9E}" presName="sibTrans" presStyleCnt="0"/>
      <dgm:spPr/>
    </dgm:pt>
    <dgm:pt modelId="{27C9D95A-F707-4636-9A06-23AC87D936A3}" type="pres">
      <dgm:prSet presAssocID="{0751EF9E-B872-4CE3-8006-F006266A512E}" presName="composite" presStyleCnt="0"/>
      <dgm:spPr/>
    </dgm:pt>
    <dgm:pt modelId="{FDA0E39C-BFD2-4881-B5BE-12F3D664BECA}" type="pres">
      <dgm:prSet presAssocID="{0751EF9E-B872-4CE3-8006-F006266A512E}" presName="ParentText" presStyleLbl="node1" presStyleIdx="3" presStyleCnt="4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8A7412B0-ED3D-46A6-BE16-BF6FD66251B8}" srcId="{F82EBDBC-1778-419F-B492-20A1C671E26B}" destId="{5C7EDDDA-F8A5-4A7D-AA60-A62031886E48}" srcOrd="1" destOrd="0" parTransId="{E67FD895-9D11-4817-9A22-C00D5BDF0513}" sibTransId="{974F0FB4-2999-4399-80DB-FB63A5DE9CB7}"/>
    <dgm:cxn modelId="{8ED3E79D-DD94-4623-83D2-AE2E13E74728}" srcId="{9C3CD34D-CE0E-4E60-9BB1-6FEEDC9CD02F}" destId="{6962013F-0A04-4F21-8A93-C8BAD7E20335}" srcOrd="0" destOrd="0" parTransId="{539CFB81-3478-46D9-A7A2-3866CBD8E2D3}" sibTransId="{9D2D333A-C5F8-47A8-8932-4A13768F9749}"/>
    <dgm:cxn modelId="{8CC1B851-AB62-43E8-AE41-67D1CF292071}" type="presOf" srcId="{D1166CD4-47A6-4D67-85CB-E2A159EBCEF7}" destId="{C04E1399-A65B-4DD1-9F92-14C554072BAD}" srcOrd="0" destOrd="2" presId="urn:microsoft.com/office/officeart/2005/8/layout/StepDownProcess"/>
    <dgm:cxn modelId="{6444F361-9DF7-4184-B693-0A810388E898}" type="presOf" srcId="{9C3CD34D-CE0E-4E60-9BB1-6FEEDC9CD02F}" destId="{B140C156-3A88-4579-BDB7-9D62D6A9B795}" srcOrd="0" destOrd="0" presId="urn:microsoft.com/office/officeart/2005/8/layout/StepDownProcess"/>
    <dgm:cxn modelId="{2DC6058B-DA0C-418D-ABF4-818343BF55E0}" type="presOf" srcId="{F82EBDBC-1778-419F-B492-20A1C671E26B}" destId="{FC979B58-5ED4-4D16-981A-8E87CECF3BA7}" srcOrd="0" destOrd="0" presId="urn:microsoft.com/office/officeart/2005/8/layout/StepDownProcess"/>
    <dgm:cxn modelId="{CE1B01DD-557F-4700-BB1F-B00AADB82DF9}" srcId="{F82EBDBC-1778-419F-B492-20A1C671E26B}" destId="{B533CD8D-ADF3-454D-B45F-EA9168503916}" srcOrd="0" destOrd="0" parTransId="{9982253C-B379-4166-BA44-60B4A6401BDD}" sibTransId="{D854260F-62A6-4536-8CBE-B8CA846CFF7C}"/>
    <dgm:cxn modelId="{8A1D7137-7AFB-45C5-9B88-4D0B55698F62}" type="presOf" srcId="{6962013F-0A04-4F21-8A93-C8BAD7E20335}" destId="{C04E1399-A65B-4DD1-9F92-14C554072BAD}" srcOrd="0" destOrd="0" presId="urn:microsoft.com/office/officeart/2005/8/layout/StepDownProcess"/>
    <dgm:cxn modelId="{9E96DDD5-5796-4569-894B-BFE20C00606F}" srcId="{CEC58164-31AA-4C3F-9D88-21EB3A6EE19B}" destId="{75F1B42B-17C0-4B55-98FB-EB0334873ED7}" srcOrd="2" destOrd="0" parTransId="{212CADDE-8625-4BD5-8EF7-13A56478F6C7}" sibTransId="{A6C5B90B-5A95-4EAA-BF79-72A52A264E89}"/>
    <dgm:cxn modelId="{F72D55E5-7E4E-4D5C-972E-C904BBAC9A30}" srcId="{F82EBDBC-1778-419F-B492-20A1C671E26B}" destId="{88ACDFFB-EFA6-4868-B141-4E1038997B35}" srcOrd="3" destOrd="0" parTransId="{81B79603-74E8-40E1-AE5C-71C001EAB86E}" sibTransId="{91AB0DB9-9FE9-4C39-BB6B-D974C0974E4A}"/>
    <dgm:cxn modelId="{E008F26E-278D-476E-BEDF-7C5C983E5AD9}" type="presOf" srcId="{557C8C8C-9292-4AE4-9CED-383F5F8CF97D}" destId="{207A5EE3-C6DD-4F86-B6BC-E675615484BC}" srcOrd="0" destOrd="2" presId="urn:microsoft.com/office/officeart/2005/8/layout/StepDownProcess"/>
    <dgm:cxn modelId="{6F007350-AD7B-4DB8-AB84-1EFC3C2E44DC}" srcId="{9C3CD34D-CE0E-4E60-9BB1-6FEEDC9CD02F}" destId="{C4C37F22-ABAD-41DF-8DCE-3B3138849A0A}" srcOrd="3" destOrd="0" parTransId="{D21B3866-736B-4589-AD1D-A3E42F9F8939}" sibTransId="{D344563B-249A-4AD0-BD24-188A795DD759}"/>
    <dgm:cxn modelId="{92813ABC-5E57-48EA-85CE-445CA50E1A05}" srcId="{66104D73-CAA4-4087-8A9A-29F4EE3221B2}" destId="{9C3CD34D-CE0E-4E60-9BB1-6FEEDC9CD02F}" srcOrd="1" destOrd="0" parTransId="{F2E63352-11A0-46C9-B026-5BC664E65D66}" sibTransId="{FDF89412-19B1-4353-9101-02CE1FEB4125}"/>
    <dgm:cxn modelId="{6BE4BDD7-4301-452D-9CD2-C2384D61A8A1}" type="presOf" srcId="{C4C37F22-ABAD-41DF-8DCE-3B3138849A0A}" destId="{C04E1399-A65B-4DD1-9F92-14C554072BAD}" srcOrd="0" destOrd="3" presId="urn:microsoft.com/office/officeart/2005/8/layout/StepDownProcess"/>
    <dgm:cxn modelId="{6E19B6F2-2989-44A7-BAF4-6272EBBFC876}" srcId="{CEC58164-31AA-4C3F-9D88-21EB3A6EE19B}" destId="{A55C64BC-344C-4EB8-8507-0008DCD9D990}" srcOrd="0" destOrd="0" parTransId="{5D6C8641-6416-403B-B559-CC117338DF08}" sibTransId="{CA7C1A9C-962E-451B-9D16-240BDBEFFDCD}"/>
    <dgm:cxn modelId="{AA861B76-C668-410B-A83F-EE35B6450DC6}" srcId="{66104D73-CAA4-4087-8A9A-29F4EE3221B2}" destId="{CEC58164-31AA-4C3F-9D88-21EB3A6EE19B}" srcOrd="0" destOrd="0" parTransId="{23394AF0-157E-4AFD-9560-16799BF9E47E}" sibTransId="{54F584BB-EDEE-4846-8D89-C51BD5DD6543}"/>
    <dgm:cxn modelId="{0686AB21-4CE6-47BF-9411-E2E00E4759C2}" type="presOf" srcId="{5C7EDDDA-F8A5-4A7D-AA60-A62031886E48}" destId="{207A5EE3-C6DD-4F86-B6BC-E675615484BC}" srcOrd="0" destOrd="1" presId="urn:microsoft.com/office/officeart/2005/8/layout/StepDownProcess"/>
    <dgm:cxn modelId="{8B793F7F-46E6-48DC-826B-66BC535AF0E1}" srcId="{66104D73-CAA4-4087-8A9A-29F4EE3221B2}" destId="{0751EF9E-B872-4CE3-8006-F006266A512E}" srcOrd="3" destOrd="0" parTransId="{B0F546F4-2D03-4373-8E28-9C9D9F77A4C5}" sibTransId="{7DCA9644-1D4D-4EFB-B47A-A0864A41F013}"/>
    <dgm:cxn modelId="{A28D91B2-4974-4762-BDDA-7B0E9F74192F}" type="presOf" srcId="{A55C64BC-344C-4EB8-8507-0008DCD9D990}" destId="{59E50406-9E78-43C0-937C-70109BCE17AD}" srcOrd="0" destOrd="0" presId="urn:microsoft.com/office/officeart/2005/8/layout/StepDownProcess"/>
    <dgm:cxn modelId="{11FF2B8B-57C6-415A-B0A1-ED0214939C7B}" srcId="{9C3CD34D-CE0E-4E60-9BB1-6FEEDC9CD02F}" destId="{D817DDD7-8C39-4580-8C10-2207706F6DC5}" srcOrd="1" destOrd="0" parTransId="{8776CAD3-E0A2-4CAE-A6FA-B8A7E787911A}" sibTransId="{7A2A34F1-97C9-42EA-97E1-84F0A1DB0111}"/>
    <dgm:cxn modelId="{CAE2CD47-ADD8-494B-8BF9-9F079102C086}" type="presOf" srcId="{75F1B42B-17C0-4B55-98FB-EB0334873ED7}" destId="{59E50406-9E78-43C0-937C-70109BCE17AD}" srcOrd="0" destOrd="2" presId="urn:microsoft.com/office/officeart/2005/8/layout/StepDownProcess"/>
    <dgm:cxn modelId="{CFB4F223-FB07-48FA-BBF1-B79E9919CD6B}" type="presOf" srcId="{66104D73-CAA4-4087-8A9A-29F4EE3221B2}" destId="{852069F0-BF56-414A-BA23-EE55B0787D96}" srcOrd="0" destOrd="0" presId="urn:microsoft.com/office/officeart/2005/8/layout/StepDownProcess"/>
    <dgm:cxn modelId="{BA403F8E-E796-481C-8FCD-2BAB49CAC611}" type="presOf" srcId="{0751EF9E-B872-4CE3-8006-F006266A512E}" destId="{FDA0E39C-BFD2-4881-B5BE-12F3D664BECA}" srcOrd="0" destOrd="0" presId="urn:microsoft.com/office/officeart/2005/8/layout/StepDownProcess"/>
    <dgm:cxn modelId="{9C907520-0216-4A95-AD90-3534DF5887B1}" type="presOf" srcId="{B533CD8D-ADF3-454D-B45F-EA9168503916}" destId="{207A5EE3-C6DD-4F86-B6BC-E675615484BC}" srcOrd="0" destOrd="0" presId="urn:microsoft.com/office/officeart/2005/8/layout/StepDownProcess"/>
    <dgm:cxn modelId="{7A22A6E6-CC8A-475C-89F8-975BD09D990E}" srcId="{66104D73-CAA4-4087-8A9A-29F4EE3221B2}" destId="{F82EBDBC-1778-419F-B492-20A1C671E26B}" srcOrd="2" destOrd="0" parTransId="{608FE02C-ED19-48DB-91F5-A56C78DF3C23}" sibTransId="{E6CD0FBE-66E1-475B-814E-DF99D450EF9E}"/>
    <dgm:cxn modelId="{CCE4A724-60FB-4017-BA01-AD776C94463B}" type="presOf" srcId="{88ACDFFB-EFA6-4868-B141-4E1038997B35}" destId="{207A5EE3-C6DD-4F86-B6BC-E675615484BC}" srcOrd="0" destOrd="3" presId="urn:microsoft.com/office/officeart/2005/8/layout/StepDownProcess"/>
    <dgm:cxn modelId="{F54DB616-DCA1-4C84-B4AD-394A42A93691}" type="presOf" srcId="{D817DDD7-8C39-4580-8C10-2207706F6DC5}" destId="{C04E1399-A65B-4DD1-9F92-14C554072BAD}" srcOrd="0" destOrd="1" presId="urn:microsoft.com/office/officeart/2005/8/layout/StepDownProcess"/>
    <dgm:cxn modelId="{7C72E5DF-8616-4E3C-811D-42A3307ABB39}" type="presOf" srcId="{CEC58164-31AA-4C3F-9D88-21EB3A6EE19B}" destId="{0C8FE56B-055F-45DE-A227-76C024DE5B4D}" srcOrd="0" destOrd="0" presId="urn:microsoft.com/office/officeart/2005/8/layout/StepDownProcess"/>
    <dgm:cxn modelId="{29FF53F3-9A33-443C-8F2D-1B099910B750}" srcId="{9C3CD34D-CE0E-4E60-9BB1-6FEEDC9CD02F}" destId="{D1166CD4-47A6-4D67-85CB-E2A159EBCEF7}" srcOrd="2" destOrd="0" parTransId="{25F05A51-B445-42BD-877C-594528B9DB00}" sibTransId="{7FDE1E3D-23AD-4AA5-ABF0-4ECC6FFFBAB8}"/>
    <dgm:cxn modelId="{75C31DFE-8523-4DE0-A245-22578733805C}" type="presOf" srcId="{EFB830CB-EAFA-4418-AA45-6A497775210F}" destId="{59E50406-9E78-43C0-937C-70109BCE17AD}" srcOrd="0" destOrd="1" presId="urn:microsoft.com/office/officeart/2005/8/layout/StepDownProcess"/>
    <dgm:cxn modelId="{303B7E8A-57ED-41FF-8733-8EA426E448AE}" srcId="{F82EBDBC-1778-419F-B492-20A1C671E26B}" destId="{557C8C8C-9292-4AE4-9CED-383F5F8CF97D}" srcOrd="2" destOrd="0" parTransId="{DD3BEE12-46BD-4294-A88A-1D56FDDD7FA8}" sibTransId="{EC85C817-6526-447E-95D5-1DA3E51B31B3}"/>
    <dgm:cxn modelId="{931750F6-5B67-45E7-AC5B-F7D696E20A36}" srcId="{CEC58164-31AA-4C3F-9D88-21EB3A6EE19B}" destId="{EFB830CB-EAFA-4418-AA45-6A497775210F}" srcOrd="1" destOrd="0" parTransId="{169D2DB5-8626-4262-B004-A9358511C11A}" sibTransId="{9E3D2EAB-405B-48DF-99EF-A988BE914317}"/>
    <dgm:cxn modelId="{80E84BD7-A71B-4410-8016-4A6FF28F42BB}" type="presParOf" srcId="{852069F0-BF56-414A-BA23-EE55B0787D96}" destId="{C7A8E8F4-F8F2-4A85-9C27-B4E078255036}" srcOrd="0" destOrd="0" presId="urn:microsoft.com/office/officeart/2005/8/layout/StepDownProcess"/>
    <dgm:cxn modelId="{34FEEB75-AEF9-45F8-935D-2087B0471824}" type="presParOf" srcId="{C7A8E8F4-F8F2-4A85-9C27-B4E078255036}" destId="{F801D4D3-DF4A-4437-A832-649182E92DBD}" srcOrd="0" destOrd="0" presId="urn:microsoft.com/office/officeart/2005/8/layout/StepDownProcess"/>
    <dgm:cxn modelId="{617F45D8-A146-4308-853D-4623F2CD19A7}" type="presParOf" srcId="{C7A8E8F4-F8F2-4A85-9C27-B4E078255036}" destId="{0C8FE56B-055F-45DE-A227-76C024DE5B4D}" srcOrd="1" destOrd="0" presId="urn:microsoft.com/office/officeart/2005/8/layout/StepDownProcess"/>
    <dgm:cxn modelId="{AB146DFC-C3DF-48B4-AF06-F221684B459C}" type="presParOf" srcId="{C7A8E8F4-F8F2-4A85-9C27-B4E078255036}" destId="{59E50406-9E78-43C0-937C-70109BCE17AD}" srcOrd="2" destOrd="0" presId="urn:microsoft.com/office/officeart/2005/8/layout/StepDownProcess"/>
    <dgm:cxn modelId="{ECA6473F-7CB4-48B0-9FC4-47A7FD4E41A0}" type="presParOf" srcId="{852069F0-BF56-414A-BA23-EE55B0787D96}" destId="{51AFBE5C-E04F-4BA4-A7E2-DAA9BB213CBB}" srcOrd="1" destOrd="0" presId="urn:microsoft.com/office/officeart/2005/8/layout/StepDownProcess"/>
    <dgm:cxn modelId="{FFEAC179-E04C-4C52-9961-7C29E56DF738}" type="presParOf" srcId="{852069F0-BF56-414A-BA23-EE55B0787D96}" destId="{DFCA0A77-1B49-43D4-93A5-9BFF57A800FB}" srcOrd="2" destOrd="0" presId="urn:microsoft.com/office/officeart/2005/8/layout/StepDownProcess"/>
    <dgm:cxn modelId="{5D6E893C-8955-4061-BD88-2972B55923BC}" type="presParOf" srcId="{DFCA0A77-1B49-43D4-93A5-9BFF57A800FB}" destId="{DD115769-6D10-44D1-898D-DFA713DF0EB5}" srcOrd="0" destOrd="0" presId="urn:microsoft.com/office/officeart/2005/8/layout/StepDownProcess"/>
    <dgm:cxn modelId="{23E9130E-62E7-4F80-96DB-196E485FB371}" type="presParOf" srcId="{DFCA0A77-1B49-43D4-93A5-9BFF57A800FB}" destId="{B140C156-3A88-4579-BDB7-9D62D6A9B795}" srcOrd="1" destOrd="0" presId="urn:microsoft.com/office/officeart/2005/8/layout/StepDownProcess"/>
    <dgm:cxn modelId="{AAB727F9-C901-4560-A1B7-0414771AD355}" type="presParOf" srcId="{DFCA0A77-1B49-43D4-93A5-9BFF57A800FB}" destId="{C04E1399-A65B-4DD1-9F92-14C554072BAD}" srcOrd="2" destOrd="0" presId="urn:microsoft.com/office/officeart/2005/8/layout/StepDownProcess"/>
    <dgm:cxn modelId="{5E49FF68-6F57-47D8-861C-C20DE7730185}" type="presParOf" srcId="{852069F0-BF56-414A-BA23-EE55B0787D96}" destId="{03441E91-4626-4DE5-9800-3C28E152EAEF}" srcOrd="3" destOrd="0" presId="urn:microsoft.com/office/officeart/2005/8/layout/StepDownProcess"/>
    <dgm:cxn modelId="{6D7FCD16-4219-448C-862B-37A9C329FA90}" type="presParOf" srcId="{852069F0-BF56-414A-BA23-EE55B0787D96}" destId="{C6731B8A-F748-47C6-80A0-0AC33CCA4E6F}" srcOrd="4" destOrd="0" presId="urn:microsoft.com/office/officeart/2005/8/layout/StepDownProcess"/>
    <dgm:cxn modelId="{F0127657-C3C6-4E0F-AB69-5A5DAAC94198}" type="presParOf" srcId="{C6731B8A-F748-47C6-80A0-0AC33CCA4E6F}" destId="{2C1DDBF9-88F8-4756-9A57-BA254F0B0C9A}" srcOrd="0" destOrd="0" presId="urn:microsoft.com/office/officeart/2005/8/layout/StepDownProcess"/>
    <dgm:cxn modelId="{98E6E15F-791D-449C-B83C-700DA65321F9}" type="presParOf" srcId="{C6731B8A-F748-47C6-80A0-0AC33CCA4E6F}" destId="{FC979B58-5ED4-4D16-981A-8E87CECF3BA7}" srcOrd="1" destOrd="0" presId="urn:microsoft.com/office/officeart/2005/8/layout/StepDownProcess"/>
    <dgm:cxn modelId="{628FE96F-05E4-4D2B-B85A-092C52A12EAD}" type="presParOf" srcId="{C6731B8A-F748-47C6-80A0-0AC33CCA4E6F}" destId="{207A5EE3-C6DD-4F86-B6BC-E675615484BC}" srcOrd="2" destOrd="0" presId="urn:microsoft.com/office/officeart/2005/8/layout/StepDownProcess"/>
    <dgm:cxn modelId="{5DA2E1AE-3556-4583-83B3-EDCA8E50A1FD}" type="presParOf" srcId="{852069F0-BF56-414A-BA23-EE55B0787D96}" destId="{0FED8EE7-8798-41B4-B53D-22AA75608B93}" srcOrd="5" destOrd="0" presId="urn:microsoft.com/office/officeart/2005/8/layout/StepDownProcess"/>
    <dgm:cxn modelId="{EF0F0050-EBD2-4A39-9C07-F7091C656837}" type="presParOf" srcId="{852069F0-BF56-414A-BA23-EE55B0787D96}" destId="{27C9D95A-F707-4636-9A06-23AC87D936A3}" srcOrd="6" destOrd="0" presId="urn:microsoft.com/office/officeart/2005/8/layout/StepDownProcess"/>
    <dgm:cxn modelId="{7CCDF2B3-E163-49C3-8BDD-26CBACA25881}" type="presParOf" srcId="{27C9D95A-F707-4636-9A06-23AC87D936A3}" destId="{FDA0E39C-BFD2-4881-B5BE-12F3D664BEC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309ACF-45AE-403B-A47C-0B90D10B871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66A64-4690-402D-93B4-0619CF59F59C}">
      <dgm:prSet phldrT="[Text]" custT="1"/>
      <dgm:spPr>
        <a:solidFill>
          <a:schemeClr val="accent2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smtClean="0"/>
            <a:t>Trung hạn</a:t>
          </a:r>
          <a:endParaRPr lang="en-US" sz="3200" dirty="0"/>
        </a:p>
      </dgm:t>
    </dgm:pt>
    <dgm:pt modelId="{54EB2D7D-6740-42CC-84EB-EE880629F16F}" type="parTrans" cxnId="{75527F08-255F-4F1E-B4DD-AA72F2C4BDE4}">
      <dgm:prSet/>
      <dgm:spPr/>
      <dgm:t>
        <a:bodyPr/>
        <a:lstStyle/>
        <a:p>
          <a:endParaRPr lang="en-US"/>
        </a:p>
      </dgm:t>
    </dgm:pt>
    <dgm:pt modelId="{38C1DD93-39EF-47A7-B3F8-8D50C7D3DB3D}" type="sibTrans" cxnId="{75527F08-255F-4F1E-B4DD-AA72F2C4BDE4}">
      <dgm:prSet/>
      <dgm:spPr/>
      <dgm:t>
        <a:bodyPr/>
        <a:lstStyle/>
        <a:p>
          <a:endParaRPr lang="en-US"/>
        </a:p>
      </dgm:t>
    </dgm:pt>
    <dgm:pt modelId="{89E324DD-65F1-4474-916C-8CCCD93CBF25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Chiến lược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66C3351-E895-4EE6-98CB-FA1098C7C661}" type="parTrans" cxnId="{E4442B57-6C78-4E07-AFDA-6F4B1D7313B5}">
      <dgm:prSet/>
      <dgm:spPr/>
      <dgm:t>
        <a:bodyPr/>
        <a:lstStyle/>
        <a:p>
          <a:endParaRPr lang="en-US"/>
        </a:p>
      </dgm:t>
    </dgm:pt>
    <dgm:pt modelId="{37FEDF8D-E3FC-47B7-8788-380E91AD9927}" type="sibTrans" cxnId="{E4442B57-6C78-4E07-AFDA-6F4B1D7313B5}">
      <dgm:prSet/>
      <dgm:spPr/>
      <dgm:t>
        <a:bodyPr/>
        <a:lstStyle/>
        <a:p>
          <a:endParaRPr lang="en-US"/>
        </a:p>
      </dgm:t>
    </dgm:pt>
    <dgm:pt modelId="{BE9E9ACC-1F0E-46A1-912A-87F6CDD47DF2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Tình hình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34368-7D77-4F6D-8E7B-A9D6664473D2}" type="parTrans" cxnId="{4E88F24D-B41D-478E-9F12-18B767C09498}">
      <dgm:prSet/>
      <dgm:spPr/>
      <dgm:t>
        <a:bodyPr/>
        <a:lstStyle/>
        <a:p>
          <a:endParaRPr lang="en-US"/>
        </a:p>
      </dgm:t>
    </dgm:pt>
    <dgm:pt modelId="{0DDC49E8-D684-4AC8-85C2-3C82F05F1B17}" type="sibTrans" cxnId="{4E88F24D-B41D-478E-9F12-18B767C09498}">
      <dgm:prSet/>
      <dgm:spPr/>
      <dgm:t>
        <a:bodyPr/>
        <a:lstStyle/>
        <a:p>
          <a:endParaRPr lang="en-US"/>
        </a:p>
      </dgm:t>
    </dgm:pt>
    <dgm:pt modelId="{61EE8228-0A97-4CEE-9B18-751D83AC7933}">
      <dgm:prSet phldrT="[Text]" custT="1"/>
      <dgm:spPr>
        <a:solidFill>
          <a:schemeClr val="accent5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smtClean="0"/>
            <a:t>Bố trí nguồn vốn</a:t>
          </a:r>
          <a:endParaRPr lang="en-US" sz="3200" dirty="0"/>
        </a:p>
      </dgm:t>
    </dgm:pt>
    <dgm:pt modelId="{33F2FE09-C895-411F-A2C4-7914368A2060}" type="parTrans" cxnId="{FDC6E64C-0508-4E65-A7A1-6F8DFCD7EF21}">
      <dgm:prSet/>
      <dgm:spPr/>
      <dgm:t>
        <a:bodyPr/>
        <a:lstStyle/>
        <a:p>
          <a:endParaRPr lang="en-US"/>
        </a:p>
      </dgm:t>
    </dgm:pt>
    <dgm:pt modelId="{654F189F-2C5D-41DB-B7AA-3403C1FB14F9}" type="sibTrans" cxnId="{FDC6E64C-0508-4E65-A7A1-6F8DFCD7EF21}">
      <dgm:prSet/>
      <dgm:spPr/>
      <dgm:t>
        <a:bodyPr/>
        <a:lstStyle/>
        <a:p>
          <a:endParaRPr lang="en-US"/>
        </a:p>
      </dgm:t>
    </dgm:pt>
    <dgm:pt modelId="{F5925B92-A1B6-4970-A885-E20143A9A489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Có kế hoạch đầu tư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A4DF9C2-9E1F-464E-9934-897298391A56}" type="parTrans" cxnId="{05BB2BA0-C179-4D73-8606-955A83915AD4}">
      <dgm:prSet/>
      <dgm:spPr/>
      <dgm:t>
        <a:bodyPr/>
        <a:lstStyle/>
        <a:p>
          <a:endParaRPr lang="en-US"/>
        </a:p>
      </dgm:t>
    </dgm:pt>
    <dgm:pt modelId="{5DF8D598-052D-4284-B90F-287BB91C5155}" type="sibTrans" cxnId="{05BB2BA0-C179-4D73-8606-955A83915AD4}">
      <dgm:prSet/>
      <dgm:spPr/>
      <dgm:t>
        <a:bodyPr/>
        <a:lstStyle/>
        <a:p>
          <a:endParaRPr lang="en-US"/>
        </a:p>
      </dgm:t>
    </dgm:pt>
    <dgm:pt modelId="{61E4CD3E-14F7-4B18-9C48-5014BE7B6504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Dự báo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DB3E2A-C91F-4E99-933D-AB1E2D3FDCA3}" type="parTrans" cxnId="{A8F7886B-7D89-4E46-9718-EF28B0906E2A}">
      <dgm:prSet/>
      <dgm:spPr/>
      <dgm:t>
        <a:bodyPr/>
        <a:lstStyle/>
        <a:p>
          <a:endParaRPr lang="en-US"/>
        </a:p>
      </dgm:t>
    </dgm:pt>
    <dgm:pt modelId="{C48B874F-B3C7-42D0-A030-E2F18ECBCD5F}" type="sibTrans" cxnId="{A8F7886B-7D89-4E46-9718-EF28B0906E2A}">
      <dgm:prSet/>
      <dgm:spPr/>
      <dgm:t>
        <a:bodyPr/>
        <a:lstStyle/>
        <a:p>
          <a:endParaRPr lang="en-US"/>
        </a:p>
      </dgm:t>
    </dgm:pt>
    <dgm:pt modelId="{FA9AEA6E-04C3-468E-B715-FBDD8D58C04C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Quy hoạch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80C4A07-AFB7-4AC4-AA3D-CE063647C1D7}" type="parTrans" cxnId="{1CBCDA11-CBB4-465C-964E-E88D7B544C95}">
      <dgm:prSet/>
      <dgm:spPr/>
      <dgm:t>
        <a:bodyPr/>
        <a:lstStyle/>
        <a:p>
          <a:endParaRPr lang="en-US"/>
        </a:p>
      </dgm:t>
    </dgm:pt>
    <dgm:pt modelId="{3054D345-106A-481E-A84F-42806898E049}" type="sibTrans" cxnId="{1CBCDA11-CBB4-465C-964E-E88D7B544C95}">
      <dgm:prSet/>
      <dgm:spPr/>
      <dgm:t>
        <a:bodyPr/>
        <a:lstStyle/>
        <a:p>
          <a:endParaRPr lang="en-US"/>
        </a:p>
      </dgm:t>
    </dgm:pt>
    <dgm:pt modelId="{A605315F-10DB-4F42-89DB-A7BB5ADDF796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Kế hoạch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73AB09D-0A67-4988-95F7-7404E6EDA9AD}" type="parTrans" cxnId="{D66D1DAB-650F-4392-B18C-E61457AE9318}">
      <dgm:prSet/>
      <dgm:spPr/>
      <dgm:t>
        <a:bodyPr/>
        <a:lstStyle/>
        <a:p>
          <a:endParaRPr lang="en-US"/>
        </a:p>
      </dgm:t>
    </dgm:pt>
    <dgm:pt modelId="{E72D0B18-7534-4999-B202-06BCC6541F6C}" type="sibTrans" cxnId="{D66D1DAB-650F-4392-B18C-E61457AE9318}">
      <dgm:prSet/>
      <dgm:spPr/>
      <dgm:t>
        <a:bodyPr/>
        <a:lstStyle/>
        <a:p>
          <a:endParaRPr lang="en-US"/>
        </a:p>
      </dgm:t>
    </dgm:pt>
    <dgm:pt modelId="{8A7B90B1-7398-4A34-82E9-2EA2FC9F002B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Vốn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B4894B1-D10F-4F44-A8E2-76BA20C582B1}" type="parTrans" cxnId="{99CDC33A-CA65-4499-BD59-2E99E9D02F1F}">
      <dgm:prSet/>
      <dgm:spPr/>
      <dgm:t>
        <a:bodyPr/>
        <a:lstStyle/>
        <a:p>
          <a:endParaRPr lang="en-US"/>
        </a:p>
      </dgm:t>
    </dgm:pt>
    <dgm:pt modelId="{565775A9-1026-4013-B9B2-04EB1703EF05}" type="sibTrans" cxnId="{99CDC33A-CA65-4499-BD59-2E99E9D02F1F}">
      <dgm:prSet/>
      <dgm:spPr/>
      <dgm:t>
        <a:bodyPr/>
        <a:lstStyle/>
        <a:p>
          <a:endParaRPr lang="en-US"/>
        </a:p>
      </dgm:t>
    </dgm:pt>
    <dgm:pt modelId="{0F00322A-01A5-4CEC-8B33-C480F5DE6AC2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Danh mục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9673FBB-867C-4B95-9380-336774B06582}" type="parTrans" cxnId="{FBFB655F-07A7-43FF-9B07-3CCD9AE261B2}">
      <dgm:prSet/>
      <dgm:spPr/>
      <dgm:t>
        <a:bodyPr/>
        <a:lstStyle/>
        <a:p>
          <a:endParaRPr lang="en-US"/>
        </a:p>
      </dgm:t>
    </dgm:pt>
    <dgm:pt modelId="{87213C18-4CEA-4A8E-9854-01B62D6546D3}" type="sibTrans" cxnId="{FBFB655F-07A7-43FF-9B07-3CCD9AE261B2}">
      <dgm:prSet/>
      <dgm:spPr/>
      <dgm:t>
        <a:bodyPr/>
        <a:lstStyle/>
        <a:p>
          <a:endParaRPr lang="en-US"/>
        </a:p>
      </dgm:t>
    </dgm:pt>
    <dgm:pt modelId="{109E3745-0D8B-416B-A88E-8CC261629590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Có chấp thuận chủ trương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2960DEB-8358-498B-B7D3-360636C4F863}" type="parTrans" cxnId="{E37263E3-E299-4952-98DC-48DBAF96A207}">
      <dgm:prSet/>
      <dgm:spPr/>
      <dgm:t>
        <a:bodyPr/>
        <a:lstStyle/>
        <a:p>
          <a:endParaRPr lang="en-US"/>
        </a:p>
      </dgm:t>
    </dgm:pt>
    <dgm:pt modelId="{7D7595D4-02B1-490C-8BFF-BEFF49B0DFC6}" type="sibTrans" cxnId="{E37263E3-E299-4952-98DC-48DBAF96A207}">
      <dgm:prSet/>
      <dgm:spPr/>
      <dgm:t>
        <a:bodyPr/>
        <a:lstStyle/>
        <a:p>
          <a:endParaRPr lang="en-US"/>
        </a:p>
      </dgm:t>
    </dgm:pt>
    <dgm:pt modelId="{A1378CC9-7972-454F-98DA-9F226DB4556E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65000"/>
                  <a:lumOff val="35000"/>
                </a:schemeClr>
              </a:solidFill>
            </a:rPr>
            <a:t>Cân đối vốn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B63F652-7039-434C-9FBC-BB6FFB6CEDAE}" type="parTrans" cxnId="{5E1187CA-5E84-4BD1-9507-715C4E7600DF}">
      <dgm:prSet/>
      <dgm:spPr/>
      <dgm:t>
        <a:bodyPr/>
        <a:lstStyle/>
        <a:p>
          <a:endParaRPr lang="en-US"/>
        </a:p>
      </dgm:t>
    </dgm:pt>
    <dgm:pt modelId="{34E4BDD8-E947-43D4-B267-EA6C50A287FA}" type="sibTrans" cxnId="{5E1187CA-5E84-4BD1-9507-715C4E7600DF}">
      <dgm:prSet/>
      <dgm:spPr/>
      <dgm:t>
        <a:bodyPr/>
        <a:lstStyle/>
        <a:p>
          <a:endParaRPr lang="en-US"/>
        </a:p>
      </dgm:t>
    </dgm:pt>
    <dgm:pt modelId="{C2E970C6-4A0D-44E6-9470-6AED5720B441}">
      <dgm:prSet phldrT="[Text]" custT="1"/>
      <dgm:spPr>
        <a:solidFill>
          <a:schemeClr val="accent3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200" smtClean="0"/>
            <a:t>Hàng năm</a:t>
          </a:r>
          <a:endParaRPr lang="en-US" sz="3200" dirty="0"/>
        </a:p>
      </dgm:t>
    </dgm:pt>
    <dgm:pt modelId="{91DBC0A1-08B0-41A8-8450-24FA99F58F25}" type="sibTrans" cxnId="{038983B0-8052-4D1D-A818-C07A6A280892}">
      <dgm:prSet/>
      <dgm:spPr/>
      <dgm:t>
        <a:bodyPr/>
        <a:lstStyle/>
        <a:p>
          <a:endParaRPr lang="en-US"/>
        </a:p>
      </dgm:t>
    </dgm:pt>
    <dgm:pt modelId="{F80C5464-3E69-4F18-9444-EEFA2F492345}" type="parTrans" cxnId="{038983B0-8052-4D1D-A818-C07A6A280892}">
      <dgm:prSet/>
      <dgm:spPr/>
      <dgm:t>
        <a:bodyPr/>
        <a:lstStyle/>
        <a:p>
          <a:endParaRPr lang="en-US"/>
        </a:p>
      </dgm:t>
    </dgm:pt>
    <dgm:pt modelId="{DD5B6B18-F947-4B6F-B297-CFABE40AA2ED}" type="pres">
      <dgm:prSet presAssocID="{6F309ACF-45AE-403B-A47C-0B90D10B87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B346AB-16A9-462B-BB74-FC79E0B241B0}" type="pres">
      <dgm:prSet presAssocID="{11F66A64-4690-402D-93B4-0619CF59F59C}" presName="composite" presStyleCnt="0"/>
      <dgm:spPr/>
    </dgm:pt>
    <dgm:pt modelId="{FE3A0007-3780-451A-9178-124A5684931A}" type="pres">
      <dgm:prSet presAssocID="{11F66A64-4690-402D-93B4-0619CF59F59C}" presName="bentUpArrow1" presStyleLbl="alignImgPlace1" presStyleIdx="0" presStyleCnt="2" custLinFactNeighborX="10838" custLinFactNeighborY="10237"/>
      <dgm:spPr>
        <a:solidFill>
          <a:schemeClr val="bg1">
            <a:lumMod val="8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406B3D60-41D8-4421-9870-6F8150526D24}" type="pres">
      <dgm:prSet presAssocID="{11F66A64-4690-402D-93B4-0619CF59F59C}" presName="ParentText" presStyleLbl="node1" presStyleIdx="0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D62FC61-9AC6-4F6F-9ABE-84DD9D7186FA}" type="pres">
      <dgm:prSet presAssocID="{11F66A64-4690-402D-93B4-0619CF59F59C}" presName="ChildText" presStyleLbl="revTx" presStyleIdx="0" presStyleCnt="3" custScaleX="143717" custScaleY="146289" custLinFactNeighborX="26489" custLinFactNeighborY="-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1F3A7-E643-4AA8-8993-2E05BA141A79}" type="pres">
      <dgm:prSet presAssocID="{38C1DD93-39EF-47A7-B3F8-8D50C7D3DB3D}" presName="sibTrans" presStyleCnt="0"/>
      <dgm:spPr/>
    </dgm:pt>
    <dgm:pt modelId="{BA292ED2-AE25-4FCF-BAA1-F70AB453A081}" type="pres">
      <dgm:prSet presAssocID="{C2E970C6-4A0D-44E6-9470-6AED5720B441}" presName="composite" presStyleCnt="0"/>
      <dgm:spPr/>
    </dgm:pt>
    <dgm:pt modelId="{06D56527-4EE0-4452-A056-804443120C82}" type="pres">
      <dgm:prSet presAssocID="{C2E970C6-4A0D-44E6-9470-6AED5720B441}" presName="bentUpArrow1" presStyleLbl="alignImgPlace1" presStyleIdx="1" presStyleCnt="2" custLinFactNeighborX="12020" custLinFactNeighborY="11579"/>
      <dgm:spPr>
        <a:solidFill>
          <a:schemeClr val="bg1">
            <a:lumMod val="8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AEB7E72D-2E16-4A99-94A7-DEB981D473D0}" type="pres">
      <dgm:prSet presAssocID="{C2E970C6-4A0D-44E6-9470-6AED5720B441}" presName="ParentText" presStyleLbl="node1" presStyleIdx="1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DAA8E1E-6C49-49F1-97BB-756846247A92}" type="pres">
      <dgm:prSet presAssocID="{C2E970C6-4A0D-44E6-9470-6AED5720B44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5F9ED-FB57-45A5-9FB1-6A088F05654A}" type="pres">
      <dgm:prSet presAssocID="{91DBC0A1-08B0-41A8-8450-24FA99F58F25}" presName="sibTrans" presStyleCnt="0"/>
      <dgm:spPr/>
    </dgm:pt>
    <dgm:pt modelId="{EBA9BFCD-9E34-46E8-ACDF-0EC2C3C90DCF}" type="pres">
      <dgm:prSet presAssocID="{61EE8228-0A97-4CEE-9B18-751D83AC7933}" presName="composite" presStyleCnt="0"/>
      <dgm:spPr/>
    </dgm:pt>
    <dgm:pt modelId="{2E4E30B5-A471-4DF4-B0FB-633626A89E5B}" type="pres">
      <dgm:prSet presAssocID="{61EE8228-0A97-4CEE-9B18-751D83AC7933}" presName="ParentText" presStyleLbl="node1" presStyleIdx="2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93DE765-4A5A-4CB3-B8B8-259D16E928F8}" type="pres">
      <dgm:prSet presAssocID="{61EE8228-0A97-4CEE-9B18-751D83AC7933}" presName="FinalChildText" presStyleLbl="revTx" presStyleIdx="2" presStyleCnt="3" custScaleX="170483" custLinFactNeighborX="34001" custLinFactNeighborY="-1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458049-E55E-4907-B412-6B950FD89FE3}" type="presOf" srcId="{C2E970C6-4A0D-44E6-9470-6AED5720B441}" destId="{AEB7E72D-2E16-4A99-94A7-DEB981D473D0}" srcOrd="0" destOrd="0" presId="urn:microsoft.com/office/officeart/2005/8/layout/StepDownProcess"/>
    <dgm:cxn modelId="{E37263E3-E299-4952-98DC-48DBAF96A207}" srcId="{61EE8228-0A97-4CEE-9B18-751D83AC7933}" destId="{109E3745-0D8B-416B-A88E-8CC261629590}" srcOrd="1" destOrd="0" parTransId="{82960DEB-8358-498B-B7D3-360636C4F863}" sibTransId="{7D7595D4-02B1-490C-8BFF-BEFF49B0DFC6}"/>
    <dgm:cxn modelId="{C26E807B-FBCA-4026-93F1-C212F6278B44}" type="presOf" srcId="{61EE8228-0A97-4CEE-9B18-751D83AC7933}" destId="{2E4E30B5-A471-4DF4-B0FB-633626A89E5B}" srcOrd="0" destOrd="0" presId="urn:microsoft.com/office/officeart/2005/8/layout/StepDownProcess"/>
    <dgm:cxn modelId="{925F13E4-CEA9-48CE-8DEA-E598E939741A}" type="presOf" srcId="{F5925B92-A1B6-4970-A885-E20143A9A489}" destId="{193DE765-4A5A-4CB3-B8B8-259D16E928F8}" srcOrd="0" destOrd="0" presId="urn:microsoft.com/office/officeart/2005/8/layout/StepDownProcess"/>
    <dgm:cxn modelId="{F6626F7E-7A59-48C4-BE31-7804C8999B7F}" type="presOf" srcId="{11F66A64-4690-402D-93B4-0619CF59F59C}" destId="{406B3D60-41D8-4421-9870-6F8150526D24}" srcOrd="0" destOrd="0" presId="urn:microsoft.com/office/officeart/2005/8/layout/StepDownProcess"/>
    <dgm:cxn modelId="{75527F08-255F-4F1E-B4DD-AA72F2C4BDE4}" srcId="{6F309ACF-45AE-403B-A47C-0B90D10B871A}" destId="{11F66A64-4690-402D-93B4-0619CF59F59C}" srcOrd="0" destOrd="0" parTransId="{54EB2D7D-6740-42CC-84EB-EE880629F16F}" sibTransId="{38C1DD93-39EF-47A7-B3F8-8D50C7D3DB3D}"/>
    <dgm:cxn modelId="{FBFB655F-07A7-43FF-9B07-3CCD9AE261B2}" srcId="{11F66A64-4690-402D-93B4-0619CF59F59C}" destId="{0F00322A-01A5-4CEC-8B33-C480F5DE6AC2}" srcOrd="3" destOrd="0" parTransId="{39673FBB-867C-4B95-9380-336774B06582}" sibTransId="{87213C18-4CEA-4A8E-9854-01B62D6546D3}"/>
    <dgm:cxn modelId="{038983B0-8052-4D1D-A818-C07A6A280892}" srcId="{6F309ACF-45AE-403B-A47C-0B90D10B871A}" destId="{C2E970C6-4A0D-44E6-9470-6AED5720B441}" srcOrd="1" destOrd="0" parTransId="{F80C5464-3E69-4F18-9444-EEFA2F492345}" sibTransId="{91DBC0A1-08B0-41A8-8450-24FA99F58F25}"/>
    <dgm:cxn modelId="{05BB2BA0-C179-4D73-8606-955A83915AD4}" srcId="{61EE8228-0A97-4CEE-9B18-751D83AC7933}" destId="{F5925B92-A1B6-4970-A885-E20143A9A489}" srcOrd="0" destOrd="0" parTransId="{BA4DF9C2-9E1F-464E-9934-897298391A56}" sibTransId="{5DF8D598-052D-4284-B90F-287BB91C5155}"/>
    <dgm:cxn modelId="{6D9C75EB-3BA6-408A-AF67-0722E7303B7D}" type="presOf" srcId="{6F309ACF-45AE-403B-A47C-0B90D10B871A}" destId="{DD5B6B18-F947-4B6F-B297-CFABE40AA2ED}" srcOrd="0" destOrd="0" presId="urn:microsoft.com/office/officeart/2005/8/layout/StepDownProcess"/>
    <dgm:cxn modelId="{2116D6BA-1E83-48C8-AEB2-A248B6D78913}" type="presOf" srcId="{8A7B90B1-7398-4A34-82E9-2EA2FC9F002B}" destId="{EDAA8E1E-6C49-49F1-97BB-756846247A92}" srcOrd="0" destOrd="2" presId="urn:microsoft.com/office/officeart/2005/8/layout/StepDownProcess"/>
    <dgm:cxn modelId="{FDC6E64C-0508-4E65-A7A1-6F8DFCD7EF21}" srcId="{6F309ACF-45AE-403B-A47C-0B90D10B871A}" destId="{61EE8228-0A97-4CEE-9B18-751D83AC7933}" srcOrd="2" destOrd="0" parTransId="{33F2FE09-C895-411F-A2C4-7914368A2060}" sibTransId="{654F189F-2C5D-41DB-B7AA-3403C1FB14F9}"/>
    <dgm:cxn modelId="{5E1187CA-5E84-4BD1-9507-715C4E7600DF}" srcId="{61EE8228-0A97-4CEE-9B18-751D83AC7933}" destId="{A1378CC9-7972-454F-98DA-9F226DB4556E}" srcOrd="2" destOrd="0" parTransId="{1B63F652-7039-434C-9FBC-BB6FFB6CEDAE}" sibTransId="{34E4BDD8-E947-43D4-B267-EA6C50A287FA}"/>
    <dgm:cxn modelId="{17D41809-B4C3-4A44-94D1-B15F7BDAEE5B}" type="presOf" srcId="{61E4CD3E-14F7-4B18-9C48-5014BE7B6504}" destId="{DD62FC61-9AC6-4F6F-9ABE-84DD9D7186FA}" srcOrd="0" destOrd="2" presId="urn:microsoft.com/office/officeart/2005/8/layout/StepDownProcess"/>
    <dgm:cxn modelId="{1CBCDA11-CBB4-465C-964E-E88D7B544C95}" srcId="{11F66A64-4690-402D-93B4-0619CF59F59C}" destId="{FA9AEA6E-04C3-468E-B715-FBDD8D58C04C}" srcOrd="1" destOrd="0" parTransId="{F80C4A07-AFB7-4AC4-AA3D-CE063647C1D7}" sibTransId="{3054D345-106A-481E-A84F-42806898E049}"/>
    <dgm:cxn modelId="{6DAF09D7-5AA5-4CD4-8192-69DF52821DC6}" type="presOf" srcId="{89E324DD-65F1-4474-916C-8CCCD93CBF25}" destId="{DD62FC61-9AC6-4F6F-9ABE-84DD9D7186FA}" srcOrd="0" destOrd="0" presId="urn:microsoft.com/office/officeart/2005/8/layout/StepDownProcess"/>
    <dgm:cxn modelId="{4E88F24D-B41D-478E-9F12-18B767C09498}" srcId="{C2E970C6-4A0D-44E6-9470-6AED5720B441}" destId="{BE9E9ACC-1F0E-46A1-912A-87F6CDD47DF2}" srcOrd="0" destOrd="0" parTransId="{30E34368-7D77-4F6D-8E7B-A9D6664473D2}" sibTransId="{0DDC49E8-D684-4AC8-85C2-3C82F05F1B17}"/>
    <dgm:cxn modelId="{2B04A908-F017-49FF-AAD3-18EE6F6A7ECE}" type="presOf" srcId="{A605315F-10DB-4F42-89DB-A7BB5ADDF796}" destId="{EDAA8E1E-6C49-49F1-97BB-756846247A92}" srcOrd="0" destOrd="1" presId="urn:microsoft.com/office/officeart/2005/8/layout/StepDownProcess"/>
    <dgm:cxn modelId="{768B5548-229E-43C7-A63D-258432F56BEE}" type="presOf" srcId="{0F00322A-01A5-4CEC-8B33-C480F5DE6AC2}" destId="{DD62FC61-9AC6-4F6F-9ABE-84DD9D7186FA}" srcOrd="0" destOrd="3" presId="urn:microsoft.com/office/officeart/2005/8/layout/StepDownProcess"/>
    <dgm:cxn modelId="{FD635164-4760-49B8-935B-171A9752BF10}" type="presOf" srcId="{A1378CC9-7972-454F-98DA-9F226DB4556E}" destId="{193DE765-4A5A-4CB3-B8B8-259D16E928F8}" srcOrd="0" destOrd="2" presId="urn:microsoft.com/office/officeart/2005/8/layout/StepDownProcess"/>
    <dgm:cxn modelId="{CA5EF2A6-81B8-41B7-92F3-53D6E0F6244A}" type="presOf" srcId="{BE9E9ACC-1F0E-46A1-912A-87F6CDD47DF2}" destId="{EDAA8E1E-6C49-49F1-97BB-756846247A92}" srcOrd="0" destOrd="0" presId="urn:microsoft.com/office/officeart/2005/8/layout/StepDownProcess"/>
    <dgm:cxn modelId="{F5DEFF1A-CE40-4A35-BE0B-6871F4B7C70C}" type="presOf" srcId="{109E3745-0D8B-416B-A88E-8CC261629590}" destId="{193DE765-4A5A-4CB3-B8B8-259D16E928F8}" srcOrd="0" destOrd="1" presId="urn:microsoft.com/office/officeart/2005/8/layout/StepDownProcess"/>
    <dgm:cxn modelId="{99CDC33A-CA65-4499-BD59-2E99E9D02F1F}" srcId="{C2E970C6-4A0D-44E6-9470-6AED5720B441}" destId="{8A7B90B1-7398-4A34-82E9-2EA2FC9F002B}" srcOrd="2" destOrd="0" parTransId="{FB4894B1-D10F-4F44-A8E2-76BA20C582B1}" sibTransId="{565775A9-1026-4013-B9B2-04EB1703EF05}"/>
    <dgm:cxn modelId="{A8F7886B-7D89-4E46-9718-EF28B0906E2A}" srcId="{11F66A64-4690-402D-93B4-0619CF59F59C}" destId="{61E4CD3E-14F7-4B18-9C48-5014BE7B6504}" srcOrd="2" destOrd="0" parTransId="{3DDB3E2A-C91F-4E99-933D-AB1E2D3FDCA3}" sibTransId="{C48B874F-B3C7-42D0-A030-E2F18ECBCD5F}"/>
    <dgm:cxn modelId="{E4442B57-6C78-4E07-AFDA-6F4B1D7313B5}" srcId="{11F66A64-4690-402D-93B4-0619CF59F59C}" destId="{89E324DD-65F1-4474-916C-8CCCD93CBF25}" srcOrd="0" destOrd="0" parTransId="{366C3351-E895-4EE6-98CB-FA1098C7C661}" sibTransId="{37FEDF8D-E3FC-47B7-8788-380E91AD9927}"/>
    <dgm:cxn modelId="{D66D1DAB-650F-4392-B18C-E61457AE9318}" srcId="{C2E970C6-4A0D-44E6-9470-6AED5720B441}" destId="{A605315F-10DB-4F42-89DB-A7BB5ADDF796}" srcOrd="1" destOrd="0" parTransId="{B73AB09D-0A67-4988-95F7-7404E6EDA9AD}" sibTransId="{E72D0B18-7534-4999-B202-06BCC6541F6C}"/>
    <dgm:cxn modelId="{4657ACD2-E139-4989-BE58-7F270D1D90F4}" type="presOf" srcId="{FA9AEA6E-04C3-468E-B715-FBDD8D58C04C}" destId="{DD62FC61-9AC6-4F6F-9ABE-84DD9D7186FA}" srcOrd="0" destOrd="1" presId="urn:microsoft.com/office/officeart/2005/8/layout/StepDownProcess"/>
    <dgm:cxn modelId="{A2F39DF7-7898-462D-A156-9D75C1B96741}" type="presParOf" srcId="{DD5B6B18-F947-4B6F-B297-CFABE40AA2ED}" destId="{0EB346AB-16A9-462B-BB74-FC79E0B241B0}" srcOrd="0" destOrd="0" presId="urn:microsoft.com/office/officeart/2005/8/layout/StepDownProcess"/>
    <dgm:cxn modelId="{32D84EDB-5901-4CB2-818B-C6BC2D076A21}" type="presParOf" srcId="{0EB346AB-16A9-462B-BB74-FC79E0B241B0}" destId="{FE3A0007-3780-451A-9178-124A5684931A}" srcOrd="0" destOrd="0" presId="urn:microsoft.com/office/officeart/2005/8/layout/StepDownProcess"/>
    <dgm:cxn modelId="{294875A4-F8C8-4B9B-B6E5-7560C97401D0}" type="presParOf" srcId="{0EB346AB-16A9-462B-BB74-FC79E0B241B0}" destId="{406B3D60-41D8-4421-9870-6F8150526D24}" srcOrd="1" destOrd="0" presId="urn:microsoft.com/office/officeart/2005/8/layout/StepDownProcess"/>
    <dgm:cxn modelId="{217D1EB7-A5F8-47B4-8E62-6544AE75DF99}" type="presParOf" srcId="{0EB346AB-16A9-462B-BB74-FC79E0B241B0}" destId="{DD62FC61-9AC6-4F6F-9ABE-84DD9D7186FA}" srcOrd="2" destOrd="0" presId="urn:microsoft.com/office/officeart/2005/8/layout/StepDownProcess"/>
    <dgm:cxn modelId="{597D9270-17C9-424F-A618-E078A5454E13}" type="presParOf" srcId="{DD5B6B18-F947-4B6F-B297-CFABE40AA2ED}" destId="{8091F3A7-E643-4AA8-8993-2E05BA141A79}" srcOrd="1" destOrd="0" presId="urn:microsoft.com/office/officeart/2005/8/layout/StepDownProcess"/>
    <dgm:cxn modelId="{21AA98E2-1AE2-475A-9D32-6D473C27A00E}" type="presParOf" srcId="{DD5B6B18-F947-4B6F-B297-CFABE40AA2ED}" destId="{BA292ED2-AE25-4FCF-BAA1-F70AB453A081}" srcOrd="2" destOrd="0" presId="urn:microsoft.com/office/officeart/2005/8/layout/StepDownProcess"/>
    <dgm:cxn modelId="{BE11D0B2-5D47-447F-BFF4-285F8573FB40}" type="presParOf" srcId="{BA292ED2-AE25-4FCF-BAA1-F70AB453A081}" destId="{06D56527-4EE0-4452-A056-804443120C82}" srcOrd="0" destOrd="0" presId="urn:microsoft.com/office/officeart/2005/8/layout/StepDownProcess"/>
    <dgm:cxn modelId="{09701EC8-46FE-46D0-9118-9B0A8DEC4B62}" type="presParOf" srcId="{BA292ED2-AE25-4FCF-BAA1-F70AB453A081}" destId="{AEB7E72D-2E16-4A99-94A7-DEB981D473D0}" srcOrd="1" destOrd="0" presId="urn:microsoft.com/office/officeart/2005/8/layout/StepDownProcess"/>
    <dgm:cxn modelId="{E0CF7AE9-00B2-412B-9CE6-85BAE0831AED}" type="presParOf" srcId="{BA292ED2-AE25-4FCF-BAA1-F70AB453A081}" destId="{EDAA8E1E-6C49-49F1-97BB-756846247A92}" srcOrd="2" destOrd="0" presId="urn:microsoft.com/office/officeart/2005/8/layout/StepDownProcess"/>
    <dgm:cxn modelId="{0B8FCEEC-5F6A-4E8E-9E71-25CAF5D8FA90}" type="presParOf" srcId="{DD5B6B18-F947-4B6F-B297-CFABE40AA2ED}" destId="{80F5F9ED-FB57-45A5-9FB1-6A088F05654A}" srcOrd="3" destOrd="0" presId="urn:microsoft.com/office/officeart/2005/8/layout/StepDownProcess"/>
    <dgm:cxn modelId="{45D60676-94E0-46CB-9B43-98E1711F8B18}" type="presParOf" srcId="{DD5B6B18-F947-4B6F-B297-CFABE40AA2ED}" destId="{EBA9BFCD-9E34-46E8-ACDF-0EC2C3C90DCF}" srcOrd="4" destOrd="0" presId="urn:microsoft.com/office/officeart/2005/8/layout/StepDownProcess"/>
    <dgm:cxn modelId="{07C7D776-C06D-4897-A680-D2D885E9639B}" type="presParOf" srcId="{EBA9BFCD-9E34-46E8-ACDF-0EC2C3C90DCF}" destId="{2E4E30B5-A471-4DF4-B0FB-633626A89E5B}" srcOrd="0" destOrd="0" presId="urn:microsoft.com/office/officeart/2005/8/layout/StepDownProcess"/>
    <dgm:cxn modelId="{99E91FC8-7726-4E82-AEDC-EA9A3E1809A5}" type="presParOf" srcId="{EBA9BFCD-9E34-46E8-ACDF-0EC2C3C90DCF}" destId="{193DE765-4A5A-4CB3-B8B8-259D16E928F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C98B04-B705-41C0-9124-D8CD16B3136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D962E8-44AB-4004-9C15-C9A7A38A1FCE}">
      <dgm:prSet phldrT="[Text]" custT="1"/>
      <dgm:spPr/>
      <dgm:t>
        <a:bodyPr/>
        <a:lstStyle/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Cơ quan lập cáo cáo đề xuất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Thỏa thuận đầu tư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Xin ý kiến thẩm định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D0DC246A-EF8B-49C2-8ECD-A99FD7636AB3}" type="parTrans" cxnId="{25146035-E140-4D93-8F97-766462A8ADBD}">
      <dgm:prSet/>
      <dgm:spPr/>
      <dgm:t>
        <a:bodyPr/>
        <a:lstStyle/>
        <a:p>
          <a:endParaRPr lang="en-US"/>
        </a:p>
      </dgm:t>
    </dgm:pt>
    <dgm:pt modelId="{43ACA559-88F5-4A40-8E72-BDFB673811D1}" type="sibTrans" cxnId="{25146035-E140-4D93-8F97-766462A8ADBD}">
      <dgm:prSet/>
      <dgm:spPr/>
      <dgm:t>
        <a:bodyPr/>
        <a:lstStyle/>
        <a:p>
          <a:endParaRPr lang="en-US"/>
        </a:p>
      </dgm:t>
    </dgm:pt>
    <dgm:pt modelId="{556A9AEE-741B-44E2-9B3C-F4B6871AD1D8}">
      <dgm:prSet phldrT="[Text]" custT="1"/>
      <dgm:spPr/>
      <dgm:t>
        <a:bodyPr/>
        <a:lstStyle/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Hội đồng thẩm định: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Quy hoạc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Mục tiêu, cần thiết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Phù hợp chiến lược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Thông số cơ bản 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Hiệu quả KT-XH-QP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Sử dụng đất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Rủi ro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Nguồn vốn và khả năng cân đối vốn</a:t>
          </a:r>
          <a:r>
            <a:rPr lang="en-US" sz="1600" dirty="0" smtClean="0">
              <a:solidFill>
                <a:schemeClr val="accent1">
                  <a:lumMod val="50000"/>
                </a:schemeClr>
              </a:solidFill>
            </a:rPr>
            <a:t>	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C3E8EE8D-A1C6-48DD-8F64-8DECC8F8A63A}" type="parTrans" cxnId="{6752128D-D5CA-4B1D-96E0-7C00302B27C0}">
      <dgm:prSet/>
      <dgm:spPr/>
      <dgm:t>
        <a:bodyPr/>
        <a:lstStyle/>
        <a:p>
          <a:endParaRPr lang="en-US"/>
        </a:p>
      </dgm:t>
    </dgm:pt>
    <dgm:pt modelId="{3AC207D9-38B9-4281-A39A-94FADDC03F05}" type="sibTrans" cxnId="{6752128D-D5CA-4B1D-96E0-7C00302B27C0}">
      <dgm:prSet/>
      <dgm:spPr/>
      <dgm:t>
        <a:bodyPr/>
        <a:lstStyle/>
        <a:p>
          <a:endParaRPr lang="en-US"/>
        </a:p>
      </dgm:t>
    </dgm:pt>
    <dgm:pt modelId="{9894ED91-67E3-49CA-9011-5730EF026539}">
      <dgm:prSet phldrT="[Text]" custT="1"/>
      <dgm:spPr/>
      <dgm:t>
        <a:bodyPr/>
        <a:lstStyle/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Cơ quan có thảm quyền sẽ quyết định: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Cần thiết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Mức vốn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Tiến độ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Môi trường</a:t>
          </a:r>
          <a:endParaRPr lang="en-US" sz="16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n-US" sz="1600" smtClean="0">
              <a:solidFill>
                <a:schemeClr val="accent1">
                  <a:lumMod val="50000"/>
                </a:schemeClr>
              </a:solidFill>
            </a:rPr>
            <a:t>- Hiệu quả KT-XH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20C75A8D-05A2-4EED-9760-A8FD6E824879}" type="parTrans" cxnId="{62C17BDB-539F-4A89-9F6B-F98B6231831C}">
      <dgm:prSet/>
      <dgm:spPr/>
      <dgm:t>
        <a:bodyPr/>
        <a:lstStyle/>
        <a:p>
          <a:endParaRPr lang="en-US"/>
        </a:p>
      </dgm:t>
    </dgm:pt>
    <dgm:pt modelId="{329226CF-E04F-44DA-B015-76D4004E3327}" type="sibTrans" cxnId="{62C17BDB-539F-4A89-9F6B-F98B6231831C}">
      <dgm:prSet/>
      <dgm:spPr/>
      <dgm:t>
        <a:bodyPr/>
        <a:lstStyle/>
        <a:p>
          <a:endParaRPr lang="en-US"/>
        </a:p>
      </dgm:t>
    </dgm:pt>
    <dgm:pt modelId="{C5FCA41B-64E2-42E2-BB4B-F2909D57D6AB}" type="pres">
      <dgm:prSet presAssocID="{8CC98B04-B705-41C0-9124-D8CD16B3136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EA7389-B21F-4623-8AD0-6D94A974D882}" type="pres">
      <dgm:prSet presAssocID="{F2D962E8-44AB-4004-9C15-C9A7A38A1FCE}" presName="composite" presStyleCnt="0"/>
      <dgm:spPr/>
    </dgm:pt>
    <dgm:pt modelId="{45555D8E-A955-46CD-B338-CE45E85AA6CD}" type="pres">
      <dgm:prSet presAssocID="{F2D962E8-44AB-4004-9C15-C9A7A38A1FCE}" presName="LShape" presStyleLbl="alignNode1" presStyleIdx="0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A2C04287-686D-4414-94B3-35AE3C510541}" type="pres">
      <dgm:prSet presAssocID="{F2D962E8-44AB-4004-9C15-C9A7A38A1FCE}" presName="ParentText" presStyleLbl="revTx" presStyleIdx="0" presStyleCnt="3" custScaleY="76060" custLinFactNeighborX="1882" custLinFactNeighborY="-14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ED46E-700C-4A8E-996D-F5D9C36BFF5A}" type="pres">
      <dgm:prSet presAssocID="{F2D962E8-44AB-4004-9C15-C9A7A38A1FCE}" presName="Triangle" presStyleLbl="alignNode1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4AF2F485-B8F0-4C54-96B6-505E4A22AD12}" type="pres">
      <dgm:prSet presAssocID="{43ACA559-88F5-4A40-8E72-BDFB673811D1}" presName="sibTrans" presStyleCnt="0"/>
      <dgm:spPr/>
    </dgm:pt>
    <dgm:pt modelId="{B64F2BAD-125E-4A3D-AD26-58320DB9317C}" type="pres">
      <dgm:prSet presAssocID="{43ACA559-88F5-4A40-8E72-BDFB673811D1}" presName="space" presStyleCnt="0"/>
      <dgm:spPr/>
    </dgm:pt>
    <dgm:pt modelId="{7075A7CA-5BAA-4509-BD78-43C787275AB6}" type="pres">
      <dgm:prSet presAssocID="{556A9AEE-741B-44E2-9B3C-F4B6871AD1D8}" presName="composite" presStyleCnt="0"/>
      <dgm:spPr/>
    </dgm:pt>
    <dgm:pt modelId="{B70A271D-329C-4169-9AD0-6CFCEE3EFBF7}" type="pres">
      <dgm:prSet presAssocID="{556A9AEE-741B-44E2-9B3C-F4B6871AD1D8}" presName="LShape" presStyleLbl="alignNode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A542B5DB-28B3-4CE2-9CC1-7E71420C292A}" type="pres">
      <dgm:prSet presAssocID="{556A9AEE-741B-44E2-9B3C-F4B6871AD1D8}" presName="ParentText" presStyleLbl="revTx" presStyleIdx="1" presStyleCnt="3" custScaleY="155240" custLinFactNeighborX="560" custLinFactNeighborY="27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F889A-F42B-4FB6-8682-8AA5228D043F}" type="pres">
      <dgm:prSet presAssocID="{556A9AEE-741B-44E2-9B3C-F4B6871AD1D8}" presName="Triangle" presStyleLbl="alignNode1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F92C51F6-68F9-48A8-941D-B346814BE93C}" type="pres">
      <dgm:prSet presAssocID="{3AC207D9-38B9-4281-A39A-94FADDC03F05}" presName="sibTrans" presStyleCnt="0"/>
      <dgm:spPr/>
    </dgm:pt>
    <dgm:pt modelId="{1AF71F17-9379-4671-9A83-1C3428F4981E}" type="pres">
      <dgm:prSet presAssocID="{3AC207D9-38B9-4281-A39A-94FADDC03F05}" presName="space" presStyleCnt="0"/>
      <dgm:spPr/>
    </dgm:pt>
    <dgm:pt modelId="{C24DA10E-1BB5-4839-8D9C-13A1A61031AF}" type="pres">
      <dgm:prSet presAssocID="{9894ED91-67E3-49CA-9011-5730EF026539}" presName="composite" presStyleCnt="0"/>
      <dgm:spPr/>
    </dgm:pt>
    <dgm:pt modelId="{33D3239D-6FCA-473E-B0CB-CD36CC13B363}" type="pres">
      <dgm:prSet presAssocID="{9894ED91-67E3-49CA-9011-5730EF026539}" presName="LShape" presStyleLbl="alignNode1" presStyleIdx="4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E55EA8FC-8B91-404A-81F3-2A2063B5C038}" type="pres">
      <dgm:prSet presAssocID="{9894ED91-67E3-49CA-9011-5730EF026539}" presName="ParentText" presStyleLbl="revTx" presStyleIdx="2" presStyleCnt="3" custLinFactNeighborX="203" custLinFactNeighborY="6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C17BDB-539F-4A89-9F6B-F98B6231831C}" srcId="{8CC98B04-B705-41C0-9124-D8CD16B3136B}" destId="{9894ED91-67E3-49CA-9011-5730EF026539}" srcOrd="2" destOrd="0" parTransId="{20C75A8D-05A2-4EED-9760-A8FD6E824879}" sibTransId="{329226CF-E04F-44DA-B015-76D4004E3327}"/>
    <dgm:cxn modelId="{4CDC40FE-C772-42CA-BA8E-88357ED082D4}" type="presOf" srcId="{9894ED91-67E3-49CA-9011-5730EF026539}" destId="{E55EA8FC-8B91-404A-81F3-2A2063B5C038}" srcOrd="0" destOrd="0" presId="urn:microsoft.com/office/officeart/2009/3/layout/StepUpProcess"/>
    <dgm:cxn modelId="{7484F98A-ABCA-406C-83CF-91D3767C28F6}" type="presOf" srcId="{F2D962E8-44AB-4004-9C15-C9A7A38A1FCE}" destId="{A2C04287-686D-4414-94B3-35AE3C510541}" srcOrd="0" destOrd="0" presId="urn:microsoft.com/office/officeart/2009/3/layout/StepUpProcess"/>
    <dgm:cxn modelId="{2C4B1E2C-8FDF-42D9-B996-446E3C26CD3C}" type="presOf" srcId="{556A9AEE-741B-44E2-9B3C-F4B6871AD1D8}" destId="{A542B5DB-28B3-4CE2-9CC1-7E71420C292A}" srcOrd="0" destOrd="0" presId="urn:microsoft.com/office/officeart/2009/3/layout/StepUpProcess"/>
    <dgm:cxn modelId="{25146035-E140-4D93-8F97-766462A8ADBD}" srcId="{8CC98B04-B705-41C0-9124-D8CD16B3136B}" destId="{F2D962E8-44AB-4004-9C15-C9A7A38A1FCE}" srcOrd="0" destOrd="0" parTransId="{D0DC246A-EF8B-49C2-8ECD-A99FD7636AB3}" sibTransId="{43ACA559-88F5-4A40-8E72-BDFB673811D1}"/>
    <dgm:cxn modelId="{6752128D-D5CA-4B1D-96E0-7C00302B27C0}" srcId="{8CC98B04-B705-41C0-9124-D8CD16B3136B}" destId="{556A9AEE-741B-44E2-9B3C-F4B6871AD1D8}" srcOrd="1" destOrd="0" parTransId="{C3E8EE8D-A1C6-48DD-8F64-8DECC8F8A63A}" sibTransId="{3AC207D9-38B9-4281-A39A-94FADDC03F05}"/>
    <dgm:cxn modelId="{2C295F21-70D8-44CB-B2BA-F9387C4E0198}" type="presOf" srcId="{8CC98B04-B705-41C0-9124-D8CD16B3136B}" destId="{C5FCA41B-64E2-42E2-BB4B-F2909D57D6AB}" srcOrd="0" destOrd="0" presId="urn:microsoft.com/office/officeart/2009/3/layout/StepUpProcess"/>
    <dgm:cxn modelId="{187CAACE-928A-41F4-967B-FE25FBF03BC5}" type="presParOf" srcId="{C5FCA41B-64E2-42E2-BB4B-F2909D57D6AB}" destId="{2AEA7389-B21F-4623-8AD0-6D94A974D882}" srcOrd="0" destOrd="0" presId="urn:microsoft.com/office/officeart/2009/3/layout/StepUpProcess"/>
    <dgm:cxn modelId="{D4C256E8-EE70-4C57-AB2F-8E9F3BD0801F}" type="presParOf" srcId="{2AEA7389-B21F-4623-8AD0-6D94A974D882}" destId="{45555D8E-A955-46CD-B338-CE45E85AA6CD}" srcOrd="0" destOrd="0" presId="urn:microsoft.com/office/officeart/2009/3/layout/StepUpProcess"/>
    <dgm:cxn modelId="{FCEE8C1A-131E-4385-84F6-9FF8C2BA47FA}" type="presParOf" srcId="{2AEA7389-B21F-4623-8AD0-6D94A974D882}" destId="{A2C04287-686D-4414-94B3-35AE3C510541}" srcOrd="1" destOrd="0" presId="urn:microsoft.com/office/officeart/2009/3/layout/StepUpProcess"/>
    <dgm:cxn modelId="{35615D51-67B6-4C18-B81A-A5519E437FEE}" type="presParOf" srcId="{2AEA7389-B21F-4623-8AD0-6D94A974D882}" destId="{333ED46E-700C-4A8E-996D-F5D9C36BFF5A}" srcOrd="2" destOrd="0" presId="urn:microsoft.com/office/officeart/2009/3/layout/StepUpProcess"/>
    <dgm:cxn modelId="{19AA8BE6-FE3F-4EF7-99A4-6F928257F7F5}" type="presParOf" srcId="{C5FCA41B-64E2-42E2-BB4B-F2909D57D6AB}" destId="{4AF2F485-B8F0-4C54-96B6-505E4A22AD12}" srcOrd="1" destOrd="0" presId="urn:microsoft.com/office/officeart/2009/3/layout/StepUpProcess"/>
    <dgm:cxn modelId="{BACF7EA7-237F-43EB-A3E8-0887555FEF81}" type="presParOf" srcId="{4AF2F485-B8F0-4C54-96B6-505E4A22AD12}" destId="{B64F2BAD-125E-4A3D-AD26-58320DB9317C}" srcOrd="0" destOrd="0" presId="urn:microsoft.com/office/officeart/2009/3/layout/StepUpProcess"/>
    <dgm:cxn modelId="{E1696764-D106-467F-95FD-39D6231E9FE5}" type="presParOf" srcId="{C5FCA41B-64E2-42E2-BB4B-F2909D57D6AB}" destId="{7075A7CA-5BAA-4509-BD78-43C787275AB6}" srcOrd="2" destOrd="0" presId="urn:microsoft.com/office/officeart/2009/3/layout/StepUpProcess"/>
    <dgm:cxn modelId="{B2D177FD-DE12-452F-A3EF-97A3C9DD393A}" type="presParOf" srcId="{7075A7CA-5BAA-4509-BD78-43C787275AB6}" destId="{B70A271D-329C-4169-9AD0-6CFCEE3EFBF7}" srcOrd="0" destOrd="0" presId="urn:microsoft.com/office/officeart/2009/3/layout/StepUpProcess"/>
    <dgm:cxn modelId="{19687A35-F200-49D8-89CD-2B64A4787A53}" type="presParOf" srcId="{7075A7CA-5BAA-4509-BD78-43C787275AB6}" destId="{A542B5DB-28B3-4CE2-9CC1-7E71420C292A}" srcOrd="1" destOrd="0" presId="urn:microsoft.com/office/officeart/2009/3/layout/StepUpProcess"/>
    <dgm:cxn modelId="{8B55FCA8-5467-48E6-A067-116DAE1A3538}" type="presParOf" srcId="{7075A7CA-5BAA-4509-BD78-43C787275AB6}" destId="{7A1F889A-F42B-4FB6-8682-8AA5228D043F}" srcOrd="2" destOrd="0" presId="urn:microsoft.com/office/officeart/2009/3/layout/StepUpProcess"/>
    <dgm:cxn modelId="{FAE58FB0-5F9A-4098-93E8-309A91371522}" type="presParOf" srcId="{C5FCA41B-64E2-42E2-BB4B-F2909D57D6AB}" destId="{F92C51F6-68F9-48A8-941D-B346814BE93C}" srcOrd="3" destOrd="0" presId="urn:microsoft.com/office/officeart/2009/3/layout/StepUpProcess"/>
    <dgm:cxn modelId="{52401A1F-9CC9-4DEA-90FF-839BB149BFF1}" type="presParOf" srcId="{F92C51F6-68F9-48A8-941D-B346814BE93C}" destId="{1AF71F17-9379-4671-9A83-1C3428F4981E}" srcOrd="0" destOrd="0" presId="urn:microsoft.com/office/officeart/2009/3/layout/StepUpProcess"/>
    <dgm:cxn modelId="{C6317531-AEE6-46CF-9FDE-DFC754AAC5D7}" type="presParOf" srcId="{C5FCA41B-64E2-42E2-BB4B-F2909D57D6AB}" destId="{C24DA10E-1BB5-4839-8D9C-13A1A61031AF}" srcOrd="4" destOrd="0" presId="urn:microsoft.com/office/officeart/2009/3/layout/StepUpProcess"/>
    <dgm:cxn modelId="{11118F0E-5777-4D54-A4F4-89EB7ECD0BE4}" type="presParOf" srcId="{C24DA10E-1BB5-4839-8D9C-13A1A61031AF}" destId="{33D3239D-6FCA-473E-B0CB-CD36CC13B363}" srcOrd="0" destOrd="0" presId="urn:microsoft.com/office/officeart/2009/3/layout/StepUpProcess"/>
    <dgm:cxn modelId="{38E26A1A-DD6E-4F1F-8421-1E38D84B445D}" type="presParOf" srcId="{C24DA10E-1BB5-4839-8D9C-13A1A61031AF}" destId="{E55EA8FC-8B91-404A-81F3-2A2063B5C0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033B1-DFC6-4F79-8632-CEA690ECD78F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Bên sử dụng: Bên tạo dòng tiền</a:t>
          </a:r>
          <a:endParaRPr lang="en-US" sz="2400" i="1" kern="1200" dirty="0"/>
        </a:p>
      </dsp:txBody>
      <dsp:txXfrm rot="5400000">
        <a:off x="-1" y="1"/>
        <a:ext cx="4114800" cy="1697236"/>
      </dsp:txXfrm>
    </dsp:sp>
    <dsp:sp modelId="{7611F78C-046A-4ADD-AC7C-42C4F602BCD2}">
      <dsp:nvSpPr>
        <dsp:cNvPr id="0" name=""/>
        <dsp:cNvSpPr/>
      </dsp:nvSpPr>
      <dsp:spPr>
        <a:xfrm>
          <a:off x="4114800" y="0"/>
          <a:ext cx="4114800" cy="226298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Thẩm quyền của Chính phủ: đảm bảo hoàn trả: doanh thu tối thiểu (IRR), quyền chuyển đổi</a:t>
          </a:r>
          <a:endParaRPr lang="en-US" sz="2400" i="1" kern="1200" dirty="0"/>
        </a:p>
      </dsp:txBody>
      <dsp:txXfrm>
        <a:off x="4114800" y="0"/>
        <a:ext cx="4114800" cy="1697236"/>
      </dsp:txXfrm>
    </dsp:sp>
    <dsp:sp modelId="{F3D79C7C-F13C-4118-B4FC-3A98FE87EC90}">
      <dsp:nvSpPr>
        <dsp:cNvPr id="0" name=""/>
        <dsp:cNvSpPr/>
      </dsp:nvSpPr>
      <dsp:spPr>
        <a:xfrm rot="10800000">
          <a:off x="0" y="2262981"/>
          <a:ext cx="4114800" cy="226298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Các bên cho vay: Chiếm 70% dự án</a:t>
          </a:r>
          <a:endParaRPr lang="en-US" sz="2400" kern="1200" dirty="0"/>
        </a:p>
      </dsp:txBody>
      <dsp:txXfrm rot="10800000">
        <a:off x="0" y="2828726"/>
        <a:ext cx="4114800" cy="1697236"/>
      </dsp:txXfrm>
    </dsp:sp>
    <dsp:sp modelId="{38F6AD50-7ECB-4362-939A-1C7055458A57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ect">
          <a:avLst/>
        </a:prstGeom>
        <a:solidFill>
          <a:srgbClr val="948A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Nhà đầu tư (Nhà tài trợ): Chiếm 30% dự án: bên</a:t>
          </a:r>
          <a:r>
            <a:rPr lang="vi-VN" sz="2400" kern="1200" smtClean="0">
              <a:latin typeface="Calibri" panose="020F0502020204030204" pitchFamily="34" charset="0"/>
              <a:cs typeface="Calibri" panose="020F0502020204030204" pitchFamily="34" charset="0"/>
            </a:rPr>
            <a:t> bảo lãnh cho đến khi hoàn thành</a:t>
          </a:r>
          <a:endParaRPr lang="en-US" sz="2400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14799" y="2828726"/>
        <a:ext cx="4114800" cy="1697236"/>
      </dsp:txXfrm>
    </dsp:sp>
    <dsp:sp modelId="{439177D8-D35D-4D70-8199-64B952B5FE1F}">
      <dsp:nvSpPr>
        <dsp:cNvPr id="0" name=""/>
        <dsp:cNvSpPr/>
      </dsp:nvSpPr>
      <dsp:spPr>
        <a:xfrm>
          <a:off x="2880359" y="1697236"/>
          <a:ext cx="2468880" cy="113149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SPV</a:t>
          </a:r>
          <a:endParaRPr lang="en-US" sz="3200" b="1" kern="1200" dirty="0"/>
        </a:p>
      </dsp:txBody>
      <dsp:txXfrm>
        <a:off x="2880359" y="1697236"/>
        <a:ext cx="2468880" cy="11314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9B794-69D5-4B36-A2BE-AE2D5A9B7027}">
      <dsp:nvSpPr>
        <dsp:cNvPr id="0" name=""/>
        <dsp:cNvSpPr/>
      </dsp:nvSpPr>
      <dsp:spPr>
        <a:xfrm>
          <a:off x="8498095" y="588020"/>
          <a:ext cx="207082" cy="3832647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610D1-72A3-49A5-9620-8690439D08A3}">
      <dsp:nvSpPr>
        <dsp:cNvPr id="0" name=""/>
        <dsp:cNvSpPr/>
      </dsp:nvSpPr>
      <dsp:spPr>
        <a:xfrm>
          <a:off x="76203" y="588020"/>
          <a:ext cx="5385872" cy="3832647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26A88-6611-460D-BF21-87B97DF22265}">
      <dsp:nvSpPr>
        <dsp:cNvPr id="0" name=""/>
        <dsp:cNvSpPr/>
      </dsp:nvSpPr>
      <dsp:spPr>
        <a:xfrm>
          <a:off x="4252" y="128789"/>
          <a:ext cx="5178790" cy="36253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noFill/>
          <a:prstDash val="solid"/>
        </a:ln>
        <a:effectLst>
          <a:outerShdw blurRad="63500" dist="635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79B72-BC4F-4E9B-88BB-84F580559558}">
      <dsp:nvSpPr>
        <dsp:cNvPr id="0" name=""/>
        <dsp:cNvSpPr/>
      </dsp:nvSpPr>
      <dsp:spPr>
        <a:xfrm>
          <a:off x="421897" y="3863183"/>
          <a:ext cx="4968228" cy="45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solidFill>
                <a:schemeClr val="accent1">
                  <a:lumMod val="50000"/>
                </a:schemeClr>
              </a:solidFill>
            </a:rPr>
            <a:t>BOT Vĩnh Tân 1, Bình Thuận</a:t>
          </a:r>
          <a:endParaRPr lang="en-US" sz="2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21897" y="3863183"/>
        <a:ext cx="4968228" cy="454939"/>
      </dsp:txXfrm>
    </dsp:sp>
    <dsp:sp modelId="{5C1D1503-8319-402E-BB48-DC2EF56CD740}">
      <dsp:nvSpPr>
        <dsp:cNvPr id="0" name=""/>
        <dsp:cNvSpPr/>
      </dsp:nvSpPr>
      <dsp:spPr>
        <a:xfrm>
          <a:off x="5666758" y="205579"/>
          <a:ext cx="2839693" cy="4593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>
                  <a:lumMod val="65000"/>
                  <a:lumOff val="35000"/>
                </a:schemeClr>
              </a:solidFill>
            </a:rPr>
            <a:t>BOT bắt đầu vào tháng 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7.2015</a:t>
          </a:r>
          <a:r>
            <a:rPr lang="en-US" sz="1600" kern="1200" smtClean="0">
              <a:solidFill>
                <a:schemeClr val="tx1">
                  <a:lumMod val="65000"/>
                  <a:lumOff val="35000"/>
                </a:schemeClr>
              </a:solidFill>
            </a:rPr>
            <a:t>, kết thúc vào năm 2018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25 years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US$1.7 </a:t>
          </a:r>
          <a:r>
            <a:rPr lang="en-US" sz="16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bln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1200 MW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China 95%, TKV: 5%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Ultra Supercritical Technology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MOU w MOIT 2006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Decision 1532 (2007)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2009-2012: negotiation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BOT/GGU initiated 12/12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SPV </a:t>
          </a:r>
          <a:r>
            <a:rPr lang="en-US" sz="16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est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10/13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BOT/GGU/PPA/SA signed 10/13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EPC signed 3/14 (GEDI / GPEC)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CBD, BOC /loan signed 10/14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5 months construction ahead.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Coal waste problem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666758" y="205579"/>
        <a:ext cx="2839693" cy="4593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50E51-0361-4A40-A3A4-1C58924ADC7E}">
      <dsp:nvSpPr>
        <dsp:cNvPr id="0" name=""/>
        <dsp:cNvSpPr/>
      </dsp:nvSpPr>
      <dsp:spPr>
        <a:xfrm>
          <a:off x="0" y="278571"/>
          <a:ext cx="822960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Luật Đầu tư công</a:t>
          </a:r>
          <a:endParaRPr lang="en-US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Nghị định 63/ Dự thảo Luật PPP</a:t>
          </a:r>
          <a:endParaRPr lang="en-US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Nghị định 30 về lựa chọn nhà đầu tư</a:t>
          </a:r>
          <a:endParaRPr lang="en-US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Luật Đất đai</a:t>
          </a:r>
          <a:endParaRPr lang="en-US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278571"/>
        <a:ext cx="8229600" cy="1552950"/>
      </dsp:txXfrm>
    </dsp:sp>
    <dsp:sp modelId="{342AB5B4-63CC-4136-B893-394785253E4D}">
      <dsp:nvSpPr>
        <dsp:cNvPr id="0" name=""/>
        <dsp:cNvSpPr/>
      </dsp:nvSpPr>
      <dsp:spPr>
        <a:xfrm>
          <a:off x="411480" y="27651"/>
          <a:ext cx="5760720" cy="50184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Quy định pháp luật</a:t>
          </a:r>
          <a:endParaRPr lang="en-US" sz="1700" kern="1200" dirty="0"/>
        </a:p>
      </dsp:txBody>
      <dsp:txXfrm>
        <a:off x="411480" y="27651"/>
        <a:ext cx="5760720" cy="501840"/>
      </dsp:txXfrm>
    </dsp:sp>
    <dsp:sp modelId="{3559FE37-664E-44C9-9520-D38E7D65E2AD}">
      <dsp:nvSpPr>
        <dsp:cNvPr id="0" name=""/>
        <dsp:cNvSpPr/>
      </dsp:nvSpPr>
      <dsp:spPr>
        <a:xfrm>
          <a:off x="0" y="2174241"/>
          <a:ext cx="82296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Quyết định chủ trương </a:t>
          </a:r>
          <a:endParaRPr lang="en-US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Quyết định đầu tư</a:t>
          </a:r>
          <a:endParaRPr lang="en-US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2174241"/>
        <a:ext cx="8229600" cy="990675"/>
      </dsp:txXfrm>
    </dsp:sp>
    <dsp:sp modelId="{347DE425-E83F-4A5C-AAA0-A13FD60F8D03}">
      <dsp:nvSpPr>
        <dsp:cNvPr id="0" name=""/>
        <dsp:cNvSpPr/>
      </dsp:nvSpPr>
      <dsp:spPr>
        <a:xfrm>
          <a:off x="411480" y="1923321"/>
          <a:ext cx="5760720" cy="50184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Phê duyệt</a:t>
          </a:r>
          <a:endParaRPr lang="en-US" sz="1700" kern="1200" dirty="0"/>
        </a:p>
      </dsp:txBody>
      <dsp:txXfrm>
        <a:off x="411480" y="1923321"/>
        <a:ext cx="5760720" cy="501840"/>
      </dsp:txXfrm>
    </dsp:sp>
    <dsp:sp modelId="{6981AC4D-72D1-44A1-9E47-8356E3AC054B}">
      <dsp:nvSpPr>
        <dsp:cNvPr id="0" name=""/>
        <dsp:cNvSpPr/>
      </dsp:nvSpPr>
      <dsp:spPr>
        <a:xfrm>
          <a:off x="0" y="3507636"/>
          <a:ext cx="82296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Quá trình kiểm định nhà nước</a:t>
          </a:r>
          <a:endParaRPr lang="en-US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solidFill>
                <a:schemeClr val="tx1">
                  <a:lumMod val="75000"/>
                  <a:lumOff val="25000"/>
                </a:schemeClr>
              </a:solidFill>
            </a:rPr>
            <a:t>Kiểm soát vốn nhà nước</a:t>
          </a:r>
          <a:endParaRPr lang="en-US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3507636"/>
        <a:ext cx="8229600" cy="990675"/>
      </dsp:txXfrm>
    </dsp:sp>
    <dsp:sp modelId="{1B6A1E98-49E1-4928-B00C-CA6B63F938C6}">
      <dsp:nvSpPr>
        <dsp:cNvPr id="0" name=""/>
        <dsp:cNvSpPr/>
      </dsp:nvSpPr>
      <dsp:spPr>
        <a:xfrm>
          <a:off x="411480" y="3256716"/>
          <a:ext cx="5760720" cy="5018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Kiểm toán và quyết toán</a:t>
          </a:r>
          <a:endParaRPr lang="en-US" sz="1700" kern="1200" dirty="0"/>
        </a:p>
      </dsp:txBody>
      <dsp:txXfrm>
        <a:off x="411480" y="3256716"/>
        <a:ext cx="5760720" cy="501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5F54B-6481-49C4-9DD9-9D7ED70194AA}">
      <dsp:nvSpPr>
        <dsp:cNvPr id="0" name=""/>
        <dsp:cNvSpPr/>
      </dsp:nvSpPr>
      <dsp:spPr>
        <a:xfrm>
          <a:off x="3934162" y="860888"/>
          <a:ext cx="180637" cy="791365"/>
        </a:xfrm>
        <a:custGeom>
          <a:avLst/>
          <a:gdLst/>
          <a:ahLst/>
          <a:cxnLst/>
          <a:rect l="0" t="0" r="0" b="0"/>
          <a:pathLst>
            <a:path>
              <a:moveTo>
                <a:pt x="180637" y="0"/>
              </a:moveTo>
              <a:lnTo>
                <a:pt x="180637" y="791365"/>
              </a:lnTo>
              <a:lnTo>
                <a:pt x="0" y="7913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68C52-2D6A-4A88-A8E1-0993760032A4}">
      <dsp:nvSpPr>
        <dsp:cNvPr id="0" name=""/>
        <dsp:cNvSpPr/>
      </dsp:nvSpPr>
      <dsp:spPr>
        <a:xfrm>
          <a:off x="6150715" y="3303799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B10E9-7893-4B04-A89F-5EDFF83718F9}">
      <dsp:nvSpPr>
        <dsp:cNvPr id="0" name=""/>
        <dsp:cNvSpPr/>
      </dsp:nvSpPr>
      <dsp:spPr>
        <a:xfrm>
          <a:off x="4114800" y="860888"/>
          <a:ext cx="2081635" cy="1582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093"/>
              </a:lnTo>
              <a:lnTo>
                <a:pt x="2081635" y="1402093"/>
              </a:lnTo>
              <a:lnTo>
                <a:pt x="2081635" y="15827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C0C03-6605-4FDD-97FC-4E1E9D4A0C36}">
      <dsp:nvSpPr>
        <dsp:cNvPr id="0" name=""/>
        <dsp:cNvSpPr/>
      </dsp:nvSpPr>
      <dsp:spPr>
        <a:xfrm>
          <a:off x="4069080" y="3303799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DBF6A-1430-4D6B-8697-484665AED62F}">
      <dsp:nvSpPr>
        <dsp:cNvPr id="0" name=""/>
        <dsp:cNvSpPr/>
      </dsp:nvSpPr>
      <dsp:spPr>
        <a:xfrm>
          <a:off x="4069080" y="860888"/>
          <a:ext cx="91440" cy="1582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27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7B4D6-7EAA-41CD-9D26-46AC6CEE2DFB}">
      <dsp:nvSpPr>
        <dsp:cNvPr id="0" name=""/>
        <dsp:cNvSpPr/>
      </dsp:nvSpPr>
      <dsp:spPr>
        <a:xfrm>
          <a:off x="1987444" y="3303799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A3EA3-81BE-4F32-9A10-516CDB98A0A2}">
      <dsp:nvSpPr>
        <dsp:cNvPr id="0" name=""/>
        <dsp:cNvSpPr/>
      </dsp:nvSpPr>
      <dsp:spPr>
        <a:xfrm>
          <a:off x="2033164" y="860888"/>
          <a:ext cx="2081635" cy="1582731"/>
        </a:xfrm>
        <a:custGeom>
          <a:avLst/>
          <a:gdLst/>
          <a:ahLst/>
          <a:cxnLst/>
          <a:rect l="0" t="0" r="0" b="0"/>
          <a:pathLst>
            <a:path>
              <a:moveTo>
                <a:pt x="2081635" y="0"/>
              </a:moveTo>
              <a:lnTo>
                <a:pt x="2081635" y="1402093"/>
              </a:lnTo>
              <a:lnTo>
                <a:pt x="0" y="1402093"/>
              </a:lnTo>
              <a:lnTo>
                <a:pt x="0" y="15827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BC66B-943E-4BFE-BD9E-363D60DD7444}">
      <dsp:nvSpPr>
        <dsp:cNvPr id="0" name=""/>
        <dsp:cNvSpPr/>
      </dsp:nvSpPr>
      <dsp:spPr>
        <a:xfrm>
          <a:off x="3254619" y="707"/>
          <a:ext cx="1720360" cy="86018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2700" rIns="4572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Cơ quan có thẩm quyền</a:t>
          </a:r>
          <a:endParaRPr lang="en-US" sz="2000" kern="1200" dirty="0" smtClean="0"/>
        </a:p>
      </dsp:txBody>
      <dsp:txXfrm>
        <a:off x="3254619" y="707"/>
        <a:ext cx="1720360" cy="860180"/>
      </dsp:txXfrm>
    </dsp:sp>
    <dsp:sp modelId="{632A22BB-3B3F-413F-9DA9-9CEDA3CF4E59}">
      <dsp:nvSpPr>
        <dsp:cNvPr id="0" name=""/>
        <dsp:cNvSpPr/>
      </dsp:nvSpPr>
      <dsp:spPr>
        <a:xfrm>
          <a:off x="1172984" y="2443619"/>
          <a:ext cx="1720360" cy="86018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2700" rIns="4572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Tài chính công</a:t>
          </a:r>
          <a:endParaRPr lang="en-US" sz="2000" kern="1200" dirty="0"/>
        </a:p>
      </dsp:txBody>
      <dsp:txXfrm>
        <a:off x="1172984" y="2443619"/>
        <a:ext cx="1720360" cy="860180"/>
      </dsp:txXfrm>
    </dsp:sp>
    <dsp:sp modelId="{46110DB3-256B-49FE-8757-DFEA350CC423}">
      <dsp:nvSpPr>
        <dsp:cNvPr id="0" name=""/>
        <dsp:cNvSpPr/>
      </dsp:nvSpPr>
      <dsp:spPr>
        <a:xfrm>
          <a:off x="1172984" y="3665074"/>
          <a:ext cx="1720360" cy="86018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2700" rIns="4572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Vốn đầu tư công</a:t>
          </a:r>
        </a:p>
      </dsp:txBody>
      <dsp:txXfrm>
        <a:off x="1172984" y="3665074"/>
        <a:ext cx="1720360" cy="860180"/>
      </dsp:txXfrm>
    </dsp:sp>
    <dsp:sp modelId="{EFDA1BAD-7FDF-4C1A-9089-09FBEFC881DB}">
      <dsp:nvSpPr>
        <dsp:cNvPr id="0" name=""/>
        <dsp:cNvSpPr/>
      </dsp:nvSpPr>
      <dsp:spPr>
        <a:xfrm>
          <a:off x="3254619" y="2443619"/>
          <a:ext cx="1720360" cy="86018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2700" rIns="4572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Tài sản công</a:t>
          </a:r>
          <a:endParaRPr lang="en-US" sz="2000" kern="1200" dirty="0"/>
        </a:p>
      </dsp:txBody>
      <dsp:txXfrm>
        <a:off x="3254619" y="2443619"/>
        <a:ext cx="1720360" cy="860180"/>
      </dsp:txXfrm>
    </dsp:sp>
    <dsp:sp modelId="{505FE835-32FD-4B52-A52D-5AB94C35B803}">
      <dsp:nvSpPr>
        <dsp:cNvPr id="0" name=""/>
        <dsp:cNvSpPr/>
      </dsp:nvSpPr>
      <dsp:spPr>
        <a:xfrm>
          <a:off x="3254619" y="3665074"/>
          <a:ext cx="1720360" cy="86018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2700" rIns="4572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Đất đai, cơ sở hạ tần</a:t>
          </a:r>
          <a:endParaRPr lang="en-US" sz="2000" kern="1200" dirty="0"/>
        </a:p>
      </dsp:txBody>
      <dsp:txXfrm>
        <a:off x="3254619" y="3665074"/>
        <a:ext cx="1720360" cy="860180"/>
      </dsp:txXfrm>
    </dsp:sp>
    <dsp:sp modelId="{F327BD4A-7852-46CC-880B-025B1135E680}">
      <dsp:nvSpPr>
        <dsp:cNvPr id="0" name=""/>
        <dsp:cNvSpPr/>
      </dsp:nvSpPr>
      <dsp:spPr>
        <a:xfrm>
          <a:off x="5336255" y="2443619"/>
          <a:ext cx="1720360" cy="86018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2700" rIns="4572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Nợ công</a:t>
          </a:r>
          <a:endParaRPr lang="en-US" sz="2000" kern="1200" dirty="0"/>
        </a:p>
      </dsp:txBody>
      <dsp:txXfrm>
        <a:off x="5336255" y="2443619"/>
        <a:ext cx="1720360" cy="860180"/>
      </dsp:txXfrm>
    </dsp:sp>
    <dsp:sp modelId="{7F425D34-F269-4D35-BA99-22390F0C562A}">
      <dsp:nvSpPr>
        <dsp:cNvPr id="0" name=""/>
        <dsp:cNvSpPr/>
      </dsp:nvSpPr>
      <dsp:spPr>
        <a:xfrm>
          <a:off x="5336255" y="3665074"/>
          <a:ext cx="1720360" cy="86018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2700" rIns="4572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Nợ bảo lãnh</a:t>
          </a:r>
          <a:endParaRPr lang="en-US" sz="2000" kern="1200" dirty="0"/>
        </a:p>
      </dsp:txBody>
      <dsp:txXfrm>
        <a:off x="5336255" y="3665074"/>
        <a:ext cx="1720360" cy="860180"/>
      </dsp:txXfrm>
    </dsp:sp>
    <dsp:sp modelId="{98BB48B4-D6EE-4167-8B55-C013834CCFCE}">
      <dsp:nvSpPr>
        <dsp:cNvPr id="0" name=""/>
        <dsp:cNvSpPr/>
      </dsp:nvSpPr>
      <dsp:spPr>
        <a:xfrm>
          <a:off x="2213802" y="1222163"/>
          <a:ext cx="1720360" cy="86018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2700" rIns="4572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Kiểm toán Nhà nước</a:t>
          </a:r>
          <a:endParaRPr lang="en-US" sz="2000" kern="1200" dirty="0"/>
        </a:p>
      </dsp:txBody>
      <dsp:txXfrm>
        <a:off x="2213802" y="1222163"/>
        <a:ext cx="1720360" cy="860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2B4A7-9EA2-4C10-9C13-63AA33EA1520}">
      <dsp:nvSpPr>
        <dsp:cNvPr id="0" name=""/>
        <dsp:cNvSpPr/>
      </dsp:nvSpPr>
      <dsp:spPr>
        <a:xfrm>
          <a:off x="0" y="316977"/>
          <a:ext cx="8229600" cy="6552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Bao gồm  </a:t>
          </a:r>
          <a:r>
            <a:rPr lang="en-US" sz="1800" kern="1200" dirty="0" smtClean="0"/>
            <a:t>PPP: 5.4, 4.15, 4.16</a:t>
          </a:r>
          <a:endParaRPr lang="en-US" sz="1800" kern="1200" dirty="0"/>
        </a:p>
      </dsp:txBody>
      <dsp:txXfrm>
        <a:off x="0" y="316977"/>
        <a:ext cx="8229600" cy="655200"/>
      </dsp:txXfrm>
    </dsp:sp>
    <dsp:sp modelId="{0FE6A37C-6480-45E4-8CBA-5A10E0BCABD6}">
      <dsp:nvSpPr>
        <dsp:cNvPr id="0" name=""/>
        <dsp:cNvSpPr/>
      </dsp:nvSpPr>
      <dsp:spPr>
        <a:xfrm>
          <a:off x="411480" y="63085"/>
          <a:ext cx="5760720" cy="445771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Dự án đầu tư công (4.13 Luật Đầu tư công)</a:t>
          </a:r>
          <a:endParaRPr lang="en-US" sz="2000" b="1" kern="1200" dirty="0"/>
        </a:p>
      </dsp:txBody>
      <dsp:txXfrm>
        <a:off x="411480" y="63085"/>
        <a:ext cx="5760720" cy="445771"/>
      </dsp:txXfrm>
    </dsp:sp>
    <dsp:sp modelId="{EF7F4AB8-A974-46D0-8D84-5D32D6906BF1}">
      <dsp:nvSpPr>
        <dsp:cNvPr id="0" name=""/>
        <dsp:cNvSpPr/>
      </dsp:nvSpPr>
      <dsp:spPr>
        <a:xfrm>
          <a:off x="0" y="1296268"/>
          <a:ext cx="8229600" cy="6552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Chỉ bao gồm nguồn vốn bằng tiền mặt</a:t>
          </a:r>
          <a:endParaRPr lang="en-US" sz="1800" kern="1200" dirty="0"/>
        </a:p>
      </dsp:txBody>
      <dsp:txXfrm>
        <a:off x="0" y="1296268"/>
        <a:ext cx="8229600" cy="655200"/>
      </dsp:txXfrm>
    </dsp:sp>
    <dsp:sp modelId="{4BA9A8F1-7598-487B-A54C-4079C233E7CF}">
      <dsp:nvSpPr>
        <dsp:cNvPr id="0" name=""/>
        <dsp:cNvSpPr/>
      </dsp:nvSpPr>
      <dsp:spPr>
        <a:xfrm>
          <a:off x="411480" y="1042377"/>
          <a:ext cx="5760720" cy="445771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Vốn đầu tư nhà nước (4.21 Luật Đầu tư công)</a:t>
          </a:r>
          <a:endParaRPr lang="en-US" sz="2000" b="1" kern="1200" dirty="0"/>
        </a:p>
      </dsp:txBody>
      <dsp:txXfrm>
        <a:off x="411480" y="1042377"/>
        <a:ext cx="5760720" cy="445771"/>
      </dsp:txXfrm>
    </dsp:sp>
    <dsp:sp modelId="{D24AB5BC-FC77-4567-8D37-00BC1F3B7AE2}">
      <dsp:nvSpPr>
        <dsp:cNvPr id="0" name=""/>
        <dsp:cNvSpPr/>
      </dsp:nvSpPr>
      <dsp:spPr>
        <a:xfrm>
          <a:off x="0" y="2275560"/>
          <a:ext cx="8229600" cy="6552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Đất đai, cơ sở hạ tầng, tài sản công đã giao cho doanh nghiệp sử dụng</a:t>
          </a:r>
          <a:endParaRPr lang="en-US" sz="1800" kern="1200" dirty="0"/>
        </a:p>
      </dsp:txBody>
      <dsp:txXfrm>
        <a:off x="0" y="2275560"/>
        <a:ext cx="8229600" cy="655200"/>
      </dsp:txXfrm>
    </dsp:sp>
    <dsp:sp modelId="{1892E819-FF68-4869-A690-FD685F226ABC}">
      <dsp:nvSpPr>
        <dsp:cNvPr id="0" name=""/>
        <dsp:cNvSpPr/>
      </dsp:nvSpPr>
      <dsp:spPr>
        <a:xfrm>
          <a:off x="411480" y="2021669"/>
          <a:ext cx="5760720" cy="445771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Tài sản công </a:t>
          </a:r>
          <a:r>
            <a:rPr lang="en-US" sz="2000" b="1" kern="1200" dirty="0" smtClean="0"/>
            <a:t>(</a:t>
          </a:r>
          <a:r>
            <a:rPr lang="en-US" sz="2000" b="1" kern="1200" smtClean="0"/>
            <a:t>3.11 Luật Kiểm toán nhà nước)</a:t>
          </a:r>
          <a:endParaRPr lang="en-US" sz="2000" b="1" kern="1200" dirty="0"/>
        </a:p>
      </dsp:txBody>
      <dsp:txXfrm>
        <a:off x="411480" y="2021669"/>
        <a:ext cx="5760720" cy="445771"/>
      </dsp:txXfrm>
    </dsp:sp>
    <dsp:sp modelId="{0C83B19C-9B27-4F71-933D-67F1A3F9F470}">
      <dsp:nvSpPr>
        <dsp:cNvPr id="0" name=""/>
        <dsp:cNvSpPr/>
      </dsp:nvSpPr>
      <dsp:spPr>
        <a:xfrm>
          <a:off x="0" y="3254852"/>
          <a:ext cx="8229600" cy="120802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Ngân sách nhà nước, dự trữ quốc gia,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Nợ công, vốn Doanh nghiệp nhà nước tại các doanh nghiệp,  quỹ tài chính nhà nước</a:t>
          </a:r>
          <a:endParaRPr lang="en-US" sz="1800" kern="1200" dirty="0"/>
        </a:p>
      </dsp:txBody>
      <dsp:txXfrm>
        <a:off x="0" y="3254852"/>
        <a:ext cx="8229600" cy="1208025"/>
      </dsp:txXfrm>
    </dsp:sp>
    <dsp:sp modelId="{B1D89097-5D36-46DD-9B60-E42CA3F739A9}">
      <dsp:nvSpPr>
        <dsp:cNvPr id="0" name=""/>
        <dsp:cNvSpPr/>
      </dsp:nvSpPr>
      <dsp:spPr>
        <a:xfrm>
          <a:off x="411480" y="3000960"/>
          <a:ext cx="5760720" cy="445771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Tài chính công (3.10 Luật Kiểm toán nhà nước)</a:t>
          </a:r>
          <a:endParaRPr lang="en-US" sz="2000" b="1" kern="1200" dirty="0"/>
        </a:p>
      </dsp:txBody>
      <dsp:txXfrm>
        <a:off x="411480" y="3000960"/>
        <a:ext cx="5760720" cy="445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4053E-67E7-404C-A698-2F383A874146}" type="datetimeFigureOut">
              <a:rPr lang="en-US" smtClean="0"/>
              <a:t>28/08/2019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B8362-4A8C-4484-AA21-28FB402C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B8362-4A8C-4484-AA21-28FB402C1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2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B8362-4A8C-4484-AA21-28FB402C1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B8362-4A8C-4484-AA21-28FB402C18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B8362-4A8C-4484-AA21-28FB402C18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3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85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7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3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9" b="99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14" y="6297330"/>
            <a:ext cx="1139651" cy="4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1838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11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Net.Le@LNTpartners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vietnamlawinsight.com/" TargetMode="External"/><Relationship Id="rId4" Type="http://schemas.openxmlformats.org/officeDocument/2006/relationships/hyperlink" Target="http://www.lntpartner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51383" y="0"/>
            <a:ext cx="4335417" cy="6858000"/>
            <a:chOff x="4495800" y="0"/>
            <a:chExt cx="4335417" cy="6858000"/>
          </a:xfrm>
        </p:grpSpPr>
        <p:sp>
          <p:nvSpPr>
            <p:cNvPr id="8" name="Rectangle 7"/>
            <p:cNvSpPr/>
            <p:nvPr/>
          </p:nvSpPr>
          <p:spPr>
            <a:xfrm>
              <a:off x="4495800" y="0"/>
              <a:ext cx="4335417" cy="6858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5800" y="0"/>
              <a:ext cx="4335417" cy="914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5800" y="6766560"/>
              <a:ext cx="4335417" cy="914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406174" y="1844059"/>
            <a:ext cx="4225834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</a:rPr>
              <a:t>Dự án PP – Hợp đồng BT và BOT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91" y="381000"/>
            <a:ext cx="1371600" cy="4274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2420" y="4086214"/>
            <a:ext cx="2373342" cy="95410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Lê Nết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LNT &amp; Partners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0"/>
            <a:ext cx="4351383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1" y="6766560"/>
            <a:ext cx="4351383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-3398520" y="3383280"/>
            <a:ext cx="6858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86800" y="0"/>
            <a:ext cx="4572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86800" y="6766560"/>
            <a:ext cx="4572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5669280" y="3383280"/>
            <a:ext cx="6858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48216" y="274638"/>
            <a:ext cx="8447569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Quản lý Nhà nước đối với các dự án PPP(2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7" name="Rectangle 6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E9695AB5-3817-4B9B-94FD-E1082D81C817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10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338109" y="274638"/>
            <a:ext cx="6467797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Các hình thức dự án đầu tư công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8" name="Rectangle 7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ABEC5A2E-A628-40EC-B7E0-C6A75C82E697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11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0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66700" y="1793240"/>
          <a:ext cx="8610600" cy="3845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Capital</a:t>
                      </a:r>
                      <a:r>
                        <a:rPr lang="en-US" baseline="0" smtClean="0"/>
                        <a:t> / special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Transportation, </a:t>
                      </a:r>
                      <a:r>
                        <a:rPr lang="en-US" dirty="0" err="1" smtClean="0"/>
                        <a:t>pretrochem</a:t>
                      </a:r>
                      <a:r>
                        <a:rPr lang="en-US" dirty="0" smtClean="0"/>
                        <a:t>, houses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, Post / Telecom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Agri</a:t>
                      </a:r>
                      <a:r>
                        <a:rPr lang="en-US" baseline="0" dirty="0" smtClean="0"/>
                        <a:t>, Education, Sport and Culture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Special:</a:t>
                      </a:r>
                      <a:r>
                        <a:rPr lang="en-US" baseline="0" dirty="0" smtClean="0"/>
                        <a:t> NA/</a:t>
                      </a:r>
                      <a:r>
                        <a:rPr lang="en-US" baseline="0" dirty="0" err="1" smtClean="0"/>
                        <a:t>Gov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10k </a:t>
                      </a:r>
                      <a:r>
                        <a:rPr lang="en-US" dirty="0" err="1" smtClean="0"/>
                        <a:t>bln</a:t>
                      </a:r>
                      <a:r>
                        <a:rPr lang="en-US" dirty="0" smtClean="0"/>
                        <a:t>, energy,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reloc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A: </a:t>
                      </a:r>
                      <a:r>
                        <a:rPr lang="en-US" dirty="0" err="1" smtClean="0"/>
                        <a:t>Gov</a:t>
                      </a:r>
                      <a:r>
                        <a:rPr lang="en-US" baseline="0" dirty="0" smtClean="0"/>
                        <a:t>/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Security, secret,</a:t>
                      </a:r>
                      <a:r>
                        <a:rPr lang="en-US" baseline="0" dirty="0" smtClean="0"/>
                        <a:t> IZ, oil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2.300 </a:t>
                      </a:r>
                      <a:r>
                        <a:rPr lang="en-US" dirty="0" err="1" smtClean="0"/>
                        <a:t>bln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1.500 </a:t>
                      </a:r>
                      <a:r>
                        <a:rPr lang="en-US" dirty="0" err="1" smtClean="0"/>
                        <a:t>bln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</a:t>
                      </a:r>
                      <a:r>
                        <a:rPr lang="en-US" dirty="0" err="1" smtClean="0"/>
                        <a:t>bln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800 </a:t>
                      </a:r>
                      <a:r>
                        <a:rPr lang="en-US" dirty="0" err="1" smtClean="0"/>
                        <a:t>bln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B: Min, PC</a:t>
                      </a:r>
                      <a:r>
                        <a:rPr lang="en-US" baseline="0" dirty="0" smtClean="0"/>
                        <a:t>/ P 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120-2300 </a:t>
                      </a:r>
                      <a:r>
                        <a:rPr lang="en-US" dirty="0" err="1" smtClean="0"/>
                        <a:t>bln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80-1500 </a:t>
                      </a:r>
                      <a:r>
                        <a:rPr lang="en-US" dirty="0" err="1" smtClean="0"/>
                        <a:t>bln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60-1000 </a:t>
                      </a:r>
                      <a:r>
                        <a:rPr lang="en-US" dirty="0" err="1" smtClean="0"/>
                        <a:t>bln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45-800 </a:t>
                      </a:r>
                      <a:r>
                        <a:rPr lang="en-US" dirty="0" err="1" smtClean="0"/>
                        <a:t>bln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C: Province PC </a:t>
                      </a:r>
                      <a:r>
                        <a:rPr lang="en-US" baseline="0" dirty="0" smtClean="0"/>
                        <a:t>/ P 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&lt;120 </a:t>
                      </a:r>
                      <a:r>
                        <a:rPr lang="en-US" dirty="0" err="1" smtClean="0"/>
                        <a:t>bln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&lt;80 </a:t>
                      </a:r>
                      <a:r>
                        <a:rPr lang="en-US" dirty="0" err="1" smtClean="0"/>
                        <a:t>bln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&lt;60</a:t>
                      </a:r>
                    </a:p>
                    <a:p>
                      <a:r>
                        <a:rPr lang="en-US" dirty="0" smtClean="0"/>
                        <a:t>&lt;45 </a:t>
                      </a:r>
                      <a:r>
                        <a:rPr lang="en-US" dirty="0" err="1" smtClean="0"/>
                        <a:t>bln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: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authoritites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6" name="Rectangle 5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ABEC5A2E-A628-40EC-B7E0-C6A75C82E697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12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9935" y="274638"/>
            <a:ext cx="8624156" cy="120032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Quyết định chủ trương, Quyết định đầu tư: 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Đầu tư nước ngoài dễ dàng hơn PPP (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1)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9144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6" name="Rectangle 5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2C8B76F4-1517-4908-936D-332FD9FDC93E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13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354412" y="274638"/>
            <a:ext cx="4435190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Quá trình đầu tư công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86982" y="274638"/>
            <a:ext cx="8170057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Kế hoạch đầu tư công và bố trí nguồn vốn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ent-Up Arrow 6"/>
          <p:cNvSpPr/>
          <p:nvPr/>
        </p:nvSpPr>
        <p:spPr>
          <a:xfrm rot="5400000">
            <a:off x="1963252" y="4132748"/>
            <a:ext cx="841400" cy="95790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>
              <a:prstClr val="black"/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9" name="Rectangle 8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6F564304-752B-4437-8C39-4D1977E77339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14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9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493837"/>
          <a:ext cx="830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58486" y="274638"/>
            <a:ext cx="6027035" cy="120032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Quyết định chủ trương</a:t>
            </a:r>
            <a:b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(Lưu ý về sự không nhất quán)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7" name="Rectangle 6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71648083-D213-4AB2-B3FF-8DF47B72A328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15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9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91256916"/>
              </p:ext>
            </p:extLst>
          </p:nvPr>
        </p:nvGraphicFramePr>
        <p:xfrm>
          <a:off x="381000" y="1219200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2763" y="274638"/>
            <a:ext cx="8538491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Quyết định đầu tư và sửa đổi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Quyết định đầu tư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7" name="Rectangle 6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B0C7560C-06F3-4468-B6E3-0E7C3AF857F5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16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7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028916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39045" y="274638"/>
            <a:ext cx="4265912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toán 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 </a:t>
            </a:r>
            <a:r>
              <a:rPr lang="vi-VN" sz="3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7" name="Rectangle 6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B03DCAE1-4A64-4A07-82C0-D342F6699CD8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17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4432259"/>
              </p:ext>
            </p:extLst>
          </p:nvPr>
        </p:nvGraphicFramePr>
        <p:xfrm>
          <a:off x="228600" y="1422400"/>
          <a:ext cx="86868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Rủi</a:t>
                      </a:r>
                      <a:r>
                        <a:rPr lang="en-US" baseline="0" smtClean="0"/>
                        <a:t> ro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Giải</a:t>
                      </a:r>
                      <a:r>
                        <a:rPr lang="en-US" baseline="0" smtClean="0"/>
                        <a:t> pháp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So sánh</a:t>
                      </a:r>
                      <a:r>
                        <a:rPr lang="en-US" baseline="0" smtClean="0"/>
                        <a:t> với Đầu tư công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Hoàn thành: </a:t>
                      </a:r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dự án sẽ được hoàn thành đúng hạn?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Bảo lãnh tài trợ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GGU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Cần đề xuất và đàm phán GGU sau khi có Quyết định - mất thời gian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Rủi ro trong thanh toán và trao đổi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GGU cho chuyển đổi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Cần đề xuất GGU - mất thời gian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Thỏa thuận bao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tiêu</a:t>
                      </a:r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lấy hoặc trả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đàm phán thỏa thuận bao tiêu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Nguồn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 cung cấp bảo lãnh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 có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Vận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hành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rủi ro cho người mua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chấp nhận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nghệ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</a:t>
                      </a:r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ịnh giá chuyên gia, lưu giữ tài khoản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Cần bổ sung quyết định đầu tư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Rủi ro chính trị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Pháp luật nước ngoài, tài khoản nước ngoài, bảo lãnh tín dụng xuất khẩu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chấp nhận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52401" y="76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 chính dự án so với 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3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ầu </a:t>
            </a:r>
            <a:r>
              <a:rPr lang="vi-VN" sz="3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 </a:t>
            </a:r>
            <a:r>
              <a:rPr lang="vi-VN" sz="3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công: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về khả năng trả nợ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r="43235"/>
          <a:stretch/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0"/>
            <a:ext cx="4876800" cy="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6781800"/>
            <a:ext cx="4876800" cy="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4267200" cy="6858000"/>
            <a:chOff x="0" y="0"/>
            <a:chExt cx="42672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4267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781800"/>
              <a:ext cx="4267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-3390900" y="3390900"/>
              <a:ext cx="6858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339439" y="2781131"/>
            <a:ext cx="3289875" cy="1295739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none" lIns="109728" tIns="106680" rIns="106680" bIns="106680" numCol="1" spcCol="1270" anchor="ctr" anchorCtr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BT: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</a:rPr>
              <a:t>NHIỆM VỤ ĐỊNH GIÁ</a:t>
            </a:r>
            <a:endParaRPr 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8431" y="304800"/>
            <a:ext cx="1967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MỤC LỤC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51" y="6266543"/>
            <a:ext cx="3878349" cy="457201"/>
            <a:chOff x="1219200" y="6095999"/>
            <a:chExt cx="3878349" cy="457201"/>
          </a:xfrm>
        </p:grpSpPr>
        <p:sp>
          <p:nvSpPr>
            <p:cNvPr id="13" name="Rectangle 12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2119" y="6095999"/>
              <a:ext cx="33754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 Project - BT and BOT Contracts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19200" y="60959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837D1D32-76D5-4E86-82F6-194A1E7A3C12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2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2434771" y="2781577"/>
            <a:ext cx="8229600" cy="10143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43"/>
          <p:cNvSpPr/>
          <p:nvPr/>
        </p:nvSpPr>
        <p:spPr>
          <a:xfrm>
            <a:off x="1460358" y="2049834"/>
            <a:ext cx="6134052" cy="11962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91440" tIns="25400" rIns="91440" bIns="25400" numCol="1" spcCol="1270" anchor="t" anchorCtr="0">
            <a:spAutoFit/>
          </a:bodyPr>
          <a:lstStyle/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Ghi chú</a:t>
            </a:r>
            <a:endParaRPr lang="en-US" sz="24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Khung pháp lý PPP – các bên hưởng lợi chính</a:t>
            </a:r>
            <a:endParaRPr lang="en-US" sz="24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Chính phủ muốn quản lý như thế nào?</a:t>
            </a:r>
            <a:endParaRPr lang="en-US" sz="24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60358" y="5293912"/>
            <a:ext cx="4540474" cy="7899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91440" tIns="25400" rIns="91440" bIns="25400" numCol="1" spcCol="1270" anchor="t" anchorCtr="0">
            <a:spAutoFit/>
          </a:bodyPr>
          <a:lstStyle/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Nội dung của Hợp đồng BT/BOT </a:t>
            </a:r>
            <a:endParaRPr lang="en-US" sz="24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Tiềm ẩn và rủi ro</a:t>
            </a:r>
            <a:endParaRPr lang="en-US" sz="24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73243" y="4365354"/>
            <a:ext cx="7797515" cy="734672"/>
            <a:chOff x="673243" y="4519708"/>
            <a:chExt cx="7797515" cy="734672"/>
          </a:xfrm>
        </p:grpSpPr>
        <p:sp>
          <p:nvSpPr>
            <p:cNvPr id="53" name="Rectangle 52"/>
            <p:cNvSpPr/>
            <p:nvPr/>
          </p:nvSpPr>
          <p:spPr>
            <a:xfrm>
              <a:off x="673243" y="4519708"/>
              <a:ext cx="787115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9728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smtClean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en-US" sz="36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60358" y="4522860"/>
              <a:ext cx="7010400" cy="7315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76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smtClean="0">
                  <a:solidFill>
                    <a:schemeClr val="bg1"/>
                  </a:solidFill>
                </a:rPr>
                <a:t>BOT: Kiểm định đất đai</a:t>
              </a: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73243" y="1124427"/>
            <a:ext cx="7797515" cy="731520"/>
            <a:chOff x="673243" y="1417778"/>
            <a:chExt cx="7797515" cy="731520"/>
          </a:xfrm>
        </p:grpSpPr>
        <p:sp>
          <p:nvSpPr>
            <p:cNvPr id="51" name="Rectangle 50"/>
            <p:cNvSpPr/>
            <p:nvPr/>
          </p:nvSpPr>
          <p:spPr>
            <a:xfrm>
              <a:off x="673243" y="1417778"/>
              <a:ext cx="787115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9728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en-US" sz="36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60358" y="1417778"/>
              <a:ext cx="7010400" cy="7315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76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smtClean="0">
                  <a:solidFill>
                    <a:schemeClr val="bg1"/>
                  </a:solidFill>
                </a:rPr>
                <a:t>PPP: khái niệm và quy định</a:t>
              </a: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3243" y="3439946"/>
            <a:ext cx="7797515" cy="731521"/>
            <a:chOff x="673243" y="3492335"/>
            <a:chExt cx="7797515" cy="731521"/>
          </a:xfrm>
        </p:grpSpPr>
        <p:sp>
          <p:nvSpPr>
            <p:cNvPr id="52" name="Rectangle 51"/>
            <p:cNvSpPr/>
            <p:nvPr/>
          </p:nvSpPr>
          <p:spPr>
            <a:xfrm>
              <a:off x="673243" y="3492335"/>
              <a:ext cx="787115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9728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en-US" sz="36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60358" y="3492336"/>
              <a:ext cx="7010400" cy="7315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76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smtClean="0">
                  <a:solidFill>
                    <a:schemeClr val="bg1"/>
                  </a:solidFill>
                </a:rPr>
                <a:t>BT: Kiểm định định giá</a:t>
              </a: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9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74786509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78264" y="274638"/>
            <a:ext cx="4587474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Dự án BT và các vấn đề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6" name="Rectangle 5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BT: a valuation quest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F1416488-3B8A-4593-B609-FC94932DF067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20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4508314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7949" y="274638"/>
            <a:ext cx="8528105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Nghiên cứu điển hình: Dự án BT tại TP HCM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17" name="Rectangle 16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BT: a valuation quest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D4E54AB3-A4F8-469E-B1C8-154880D47688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21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5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6604665"/>
              </p:ext>
            </p:extLst>
          </p:nvPr>
        </p:nvGraphicFramePr>
        <p:xfrm>
          <a:off x="457200" y="1066800"/>
          <a:ext cx="8229600" cy="4886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+mj-lt"/>
                        </a:rPr>
                        <a:t>Điều</a:t>
                      </a:r>
                      <a:r>
                        <a:rPr lang="en-US" sz="2000" baseline="0" smtClean="0">
                          <a:latin typeface="+mj-lt"/>
                        </a:rPr>
                        <a:t> khoản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+mj-lt"/>
                        </a:rPr>
                        <a:t>Ý</a:t>
                      </a:r>
                      <a:r>
                        <a:rPr lang="en-US" sz="2000" baseline="0" smtClean="0">
                          <a:latin typeface="+mj-lt"/>
                        </a:rPr>
                        <a:t> tưởng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Định nghĩa, giải thích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Các bên liên quan và công trình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Bổ nhiệm vào dự án BT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Thỏa thuận với Dự án BT, Nhiệm vụ 1 và 2, Lịch trình, Nguyên tắc, Tổng đầu tư, Định giá đất, thanh toán chênh lệch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Mặt</a:t>
                      </a:r>
                      <a:r>
                        <a:rPr lang="en-US" baseline="0" smtClean="0">
                          <a:latin typeface="+mj-lt"/>
                        </a:rPr>
                        <a:t> bằng Dự án và các Mặt bằng Dự án khác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Quyền sử dụng đất, giải phóng mặt bằng, nghĩa vụ của chính quyền</a:t>
                      </a:r>
                      <a:r>
                        <a:rPr lang="en-US" baseline="0" smtClean="0">
                          <a:latin typeface="+mj-lt"/>
                        </a:rPr>
                        <a:t> trong </a:t>
                      </a:r>
                      <a:r>
                        <a:rPr lang="en-US" smtClean="0">
                          <a:latin typeface="+mj-lt"/>
                        </a:rPr>
                        <a:t>Bảo mật / Chứng khoán hóa tài sản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Độc</a:t>
                      </a:r>
                      <a:r>
                        <a:rPr lang="en-US" baseline="0" smtClean="0">
                          <a:latin typeface="+mj-lt"/>
                        </a:rPr>
                        <a:t> quyền </a:t>
                      </a:r>
                      <a:r>
                        <a:rPr lang="en-US" smtClean="0">
                          <a:latin typeface="+mj-lt"/>
                        </a:rPr>
                        <a:t>phát triển dự án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Quyền phát triển, không có</a:t>
                      </a:r>
                      <a:r>
                        <a:rPr lang="en-US" baseline="0" smtClean="0">
                          <a:latin typeface="+mj-lt"/>
                        </a:rPr>
                        <a:t> </a:t>
                      </a:r>
                      <a:r>
                        <a:rPr lang="en-US" smtClean="0">
                          <a:latin typeface="+mj-lt"/>
                        </a:rPr>
                        <a:t>can thiệp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Điều kiện tiền lệ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Ngày có hiệu lực, ngày hoàn thành nhiệm vụ 1 và 2, Giao đất, bàn giao dự án</a:t>
                      </a:r>
                      <a:r>
                        <a:rPr lang="en-US" baseline="0" smtClean="0">
                          <a:latin typeface="+mj-lt"/>
                        </a:rPr>
                        <a:t>,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Quy hoạch và thiết kế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Thực hiện nhiệm vụ 1, sửa đổi, vận hành và tiếp quản, không đấu thầu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Xây dựng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Hiệu suất của Nhiệm vụ 2, Sửa đổi, Trì hoãn, Chất lượng, Chất lượng của các Bên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917797" y="274638"/>
            <a:ext cx="3308406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Hợp đồng 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BT (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1)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13" name="Rectangle 12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BT: a valuation quest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03A74E39-5C9A-4D91-9E4E-8C8329DF1F48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22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8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6125944"/>
              </p:ext>
            </p:extLst>
          </p:nvPr>
        </p:nvGraphicFramePr>
        <p:xfrm>
          <a:off x="381000" y="1295400"/>
          <a:ext cx="8382000" cy="46126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Điều</a:t>
                      </a:r>
                      <a:r>
                        <a:rPr lang="en-US" sz="2000" baseline="0" smtClean="0"/>
                        <a:t> khoản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Ý</a:t>
                      </a:r>
                      <a:r>
                        <a:rPr lang="en-US" sz="2000" baseline="0" smtClean="0"/>
                        <a:t> tưởng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Trì hoãn và gia hạn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Thiệ</a:t>
                      </a:r>
                      <a:r>
                        <a:rPr lang="en-US" baseline="0" smtClean="0"/>
                        <a:t>t hại do t</a:t>
                      </a:r>
                      <a:r>
                        <a:rPr lang="en-US" smtClean="0"/>
                        <a:t>rì hoãn, gia hạn thời gian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Khai thác các mặt</a:t>
                      </a:r>
                      <a:r>
                        <a:rPr lang="en-US" baseline="0" smtClean="0"/>
                        <a:t> bằng </a:t>
                      </a:r>
                      <a:r>
                        <a:rPr lang="en-US" smtClean="0"/>
                        <a:t>dự án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 triển dự án, phát triển dự án khác, tai nạn, môi trường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Tài chính và Thông tin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Góp vốn, Tài chính dự án, Tài khoản, Báo cáo tài chính,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Bất khả kháng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Sự kiện, quy trình, điều chỉnh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Chấm dứt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Chấm dứt trước / sau khi hoàn thành, Thông báo cho người cho vay, Quyền của người cho vay, Nguyên tắc thanh lý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Bàn</a:t>
                      </a:r>
                      <a:r>
                        <a:rPr lang="en-US" baseline="0" smtClean="0">
                          <a:latin typeface="+mj-lt"/>
                        </a:rPr>
                        <a:t> giao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Phạm vi bàn giao, bảo hành, quyền sở hữu và rủi ro được thông qua, </a:t>
                      </a:r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 dời</a:t>
                      </a:r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tài sản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Hợp đồng thầu phụ, chuyển nhượng dự án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Quyền thầu phụ, chuyển nhượng bởi người thụ hưởng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917797" y="274638"/>
            <a:ext cx="3308406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Hợp đồng 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BT (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2)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BT: a valuation quest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A581E163-F343-4DA3-8D77-52C0E2C6EB20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23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131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6462529"/>
              </p:ext>
            </p:extLst>
          </p:nvPr>
        </p:nvGraphicFramePr>
        <p:xfrm>
          <a:off x="228600" y="1219203"/>
          <a:ext cx="8686800" cy="47990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3400"/>
                <a:gridCol w="4343400"/>
              </a:tblGrid>
              <a:tr h="441357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Điều</a:t>
                      </a:r>
                      <a:r>
                        <a:rPr lang="en-US" sz="2000" baseline="0" smtClean="0"/>
                        <a:t> </a:t>
                      </a:r>
                      <a:r>
                        <a:rPr lang="en-US" sz="2000" smtClean="0"/>
                        <a:t>khoản và phụ lục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Ý</a:t>
                      </a:r>
                      <a:r>
                        <a:rPr lang="en-US" sz="2000" baseline="0" smtClean="0"/>
                        <a:t> tưởng</a:t>
                      </a:r>
                      <a:endParaRPr lang="en-US" sz="2000" dirty="0"/>
                    </a:p>
                  </a:txBody>
                  <a:tcPr/>
                </a:tc>
              </a:tr>
              <a:tr h="413064">
                <a:tc>
                  <a:txBody>
                    <a:bodyPr/>
                    <a:lstStyle/>
                    <a:p>
                      <a:r>
                        <a:rPr lang="en-US" smtClean="0"/>
                        <a:t>Luật áp dụng và quyền tài phán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Giải quyết tranh chấp</a:t>
                      </a:r>
                      <a:endParaRPr lang="en-US" dirty="0"/>
                    </a:p>
                  </a:txBody>
                  <a:tcPr/>
                </a:tc>
              </a:tr>
              <a:tr h="413064">
                <a:tc>
                  <a:txBody>
                    <a:bodyPr/>
                    <a:lstStyle/>
                    <a:p>
                      <a:r>
                        <a:rPr lang="en-US" smtClean="0"/>
                        <a:t>Sở hữu trí tuệ</a:t>
                      </a:r>
                      <a:r>
                        <a:rPr lang="en-US" baseline="0" smtClean="0"/>
                        <a:t> </a:t>
                      </a:r>
                      <a:r>
                        <a:rPr lang="en-US" baseline="0" dirty="0" smtClean="0"/>
                        <a:t>/ FCPA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Điều</a:t>
                      </a:r>
                      <a:r>
                        <a:rPr lang="en-US" baseline="0" smtClean="0"/>
                        <a:t> khoản s</a:t>
                      </a:r>
                      <a:r>
                        <a:rPr lang="en-US" smtClean="0"/>
                        <a:t>ở hữu trí tuệ và</a:t>
                      </a:r>
                      <a:r>
                        <a:rPr lang="en-US" baseline="0" smtClean="0"/>
                        <a:t> chống tham nhũng</a:t>
                      </a:r>
                      <a:endParaRPr lang="en-US" dirty="0"/>
                    </a:p>
                  </a:txBody>
                  <a:tcPr/>
                </a:tc>
              </a:tr>
              <a:tr h="413064">
                <a:tc>
                  <a:txBody>
                    <a:bodyPr/>
                    <a:lstStyle/>
                    <a:p>
                      <a:r>
                        <a:rPr lang="en-US" smtClean="0"/>
                        <a:t>Điều</a:t>
                      </a:r>
                      <a:r>
                        <a:rPr lang="en-US" baseline="0" smtClean="0"/>
                        <a:t> khoản khác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Từ</a:t>
                      </a:r>
                      <a:r>
                        <a:rPr lang="en-US" baseline="0" smtClean="0"/>
                        <a:t> bỏ miễn trừ</a:t>
                      </a:r>
                      <a:r>
                        <a:rPr lang="en-US" smtClean="0"/>
                        <a:t>, ngôn ngữ, sửa đổi</a:t>
                      </a:r>
                      <a:endParaRPr lang="en-US" dirty="0"/>
                    </a:p>
                  </a:txBody>
                  <a:tcPr/>
                </a:tc>
              </a:tr>
              <a:tr h="413064">
                <a:tc>
                  <a:txBody>
                    <a:bodyPr/>
                    <a:lstStyle/>
                    <a:p>
                      <a:r>
                        <a:rPr lang="en-US" smtClean="0"/>
                        <a:t>Phụ</a:t>
                      </a:r>
                      <a:r>
                        <a:rPr lang="en-US" baseline="0" smtClean="0"/>
                        <a:t> lục</a:t>
                      </a:r>
                      <a:r>
                        <a:rPr lang="en-US" smtClean="0"/>
                        <a:t> </a:t>
                      </a:r>
                      <a:r>
                        <a:rPr lang="en-US" dirty="0" smtClean="0"/>
                        <a:t>1</a:t>
                      </a:r>
                      <a:r>
                        <a:rPr lang="en-US" smtClean="0"/>
                        <a:t>: Hợp đồng xây dựng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Nhiệm vụ </a:t>
                      </a:r>
                      <a:r>
                        <a:rPr lang="en-US" baseline="0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13064">
                <a:tc>
                  <a:txBody>
                    <a:bodyPr/>
                    <a:lstStyle/>
                    <a:p>
                      <a:r>
                        <a:rPr lang="en-US" smtClean="0"/>
                        <a:t>Phụ</a:t>
                      </a:r>
                      <a:r>
                        <a:rPr lang="en-US" baseline="0" smtClean="0"/>
                        <a:t> lục </a:t>
                      </a:r>
                      <a:r>
                        <a:rPr lang="en-US" smtClean="0"/>
                        <a:t>2:</a:t>
                      </a:r>
                      <a:r>
                        <a:rPr lang="en-US" baseline="0" smtClean="0"/>
                        <a:t> Hợp đồng thiết kế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Nhiệm</a:t>
                      </a:r>
                      <a:r>
                        <a:rPr lang="en-US" baseline="0" smtClean="0"/>
                        <a:t> vụ 2</a:t>
                      </a:r>
                      <a:endParaRPr lang="en-US" dirty="0"/>
                    </a:p>
                  </a:txBody>
                  <a:tcPr/>
                </a:tc>
              </a:tr>
              <a:tr h="413064">
                <a:tc>
                  <a:txBody>
                    <a:bodyPr/>
                    <a:lstStyle/>
                    <a:p>
                      <a:r>
                        <a:rPr lang="en-US" smtClean="0"/>
                        <a:t>Phụ</a:t>
                      </a:r>
                      <a:r>
                        <a:rPr lang="en-US" baseline="0" smtClean="0"/>
                        <a:t> lục </a:t>
                      </a:r>
                      <a:r>
                        <a:rPr lang="en-US" smtClean="0"/>
                        <a:t>3: Bảo lãnh tài trợ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VD </a:t>
                      </a:r>
                      <a:r>
                        <a:rPr lang="vi-VN" sz="1800" kern="120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20% tổng chi phí đầu tư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13064">
                <a:tc>
                  <a:txBody>
                    <a:bodyPr/>
                    <a:lstStyle/>
                    <a:p>
                      <a:r>
                        <a:rPr lang="en-US" smtClean="0"/>
                        <a:t>Phụ</a:t>
                      </a:r>
                      <a:r>
                        <a:rPr lang="en-US" baseline="0" smtClean="0"/>
                        <a:t> lục </a:t>
                      </a:r>
                      <a:r>
                        <a:rPr lang="en-US" smtClean="0"/>
                        <a:t>4:</a:t>
                      </a:r>
                      <a:r>
                        <a:rPr lang="en-US" baseline="0" smtClean="0"/>
                        <a:t> Mặt bằng Dự án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Hai mặt</a:t>
                      </a:r>
                      <a:r>
                        <a:rPr lang="en-US" baseline="0" smtClean="0"/>
                        <a:t> bằng</a:t>
                      </a:r>
                      <a:endParaRPr lang="en-US" dirty="0"/>
                    </a:p>
                  </a:txBody>
                  <a:tcPr/>
                </a:tc>
              </a:tr>
              <a:tr h="413064">
                <a:tc>
                  <a:txBody>
                    <a:bodyPr/>
                    <a:lstStyle/>
                    <a:p>
                      <a:r>
                        <a:rPr lang="en-US" smtClean="0"/>
                        <a:t>Phụ</a:t>
                      </a:r>
                      <a:r>
                        <a:rPr lang="en-US" baseline="0" smtClean="0"/>
                        <a:t> lục </a:t>
                      </a:r>
                      <a:r>
                        <a:rPr lang="en-US" smtClean="0"/>
                        <a:t>5: Các mốc quan trọng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Phê duyệt sơ bộ, phê duyệt dự án, vv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13064">
                <a:tc>
                  <a:txBody>
                    <a:bodyPr/>
                    <a:lstStyle/>
                    <a:p>
                      <a:r>
                        <a:rPr lang="en-US" smtClean="0"/>
                        <a:t>Phụ</a:t>
                      </a:r>
                      <a:r>
                        <a:rPr lang="en-US" baseline="0" smtClean="0"/>
                        <a:t> lục </a:t>
                      </a:r>
                      <a:r>
                        <a:rPr lang="en-US" smtClean="0"/>
                        <a:t>6:  Lịch trình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Thời gian hoàn thành</a:t>
                      </a:r>
                      <a:endParaRPr lang="en-US" dirty="0"/>
                    </a:p>
                  </a:txBody>
                  <a:tcPr/>
                </a:tc>
              </a:tr>
              <a:tr h="413064">
                <a:tc>
                  <a:txBody>
                    <a:bodyPr/>
                    <a:lstStyle/>
                    <a:p>
                      <a:r>
                        <a:rPr lang="en-US" smtClean="0"/>
                        <a:t>Phụ</a:t>
                      </a:r>
                      <a:r>
                        <a:rPr lang="en-US" baseline="0" smtClean="0"/>
                        <a:t> lục </a:t>
                      </a:r>
                      <a:r>
                        <a:rPr lang="en-US" smtClean="0"/>
                        <a:t>7:</a:t>
                      </a:r>
                      <a:r>
                        <a:rPr lang="en-US" baseline="0" smtClean="0"/>
                        <a:t> </a:t>
                      </a:r>
                      <a:r>
                        <a:rPr lang="vi-VN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Danh sách tư vấn và nhà thầu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Nhà thầu được phê duyệt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917797" y="274638"/>
            <a:ext cx="3308406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Hợp đồng 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BT (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BT: a valuation quest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30E00048-DA91-4F31-90D3-3838B6EEA668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24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987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86316" y="274638"/>
            <a:ext cx="6171369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BT từ quan điểm của chính phủ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123" y="3159149"/>
            <a:ext cx="8193755" cy="734672"/>
            <a:chOff x="673243" y="4519708"/>
            <a:chExt cx="8193755" cy="734672"/>
          </a:xfrm>
        </p:grpSpPr>
        <p:sp>
          <p:nvSpPr>
            <p:cNvPr id="9" name="Rectangle 8"/>
            <p:cNvSpPr/>
            <p:nvPr/>
          </p:nvSpPr>
          <p:spPr>
            <a:xfrm>
              <a:off x="673243" y="4519708"/>
              <a:ext cx="787115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9728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endParaRPr lang="en-US" sz="36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60358" y="4522860"/>
              <a:ext cx="7406640" cy="731520"/>
            </a:xfrm>
            <a:prstGeom prst="rect">
              <a:avLst/>
            </a:prstGeom>
            <a:solidFill>
              <a:schemeClr val="accent2"/>
            </a:solidFill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76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Tổng vốn đầu tư</a:t>
              </a:r>
              <a:endParaRPr 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2045" y="1066800"/>
            <a:ext cx="8556833" cy="731520"/>
            <a:chOff x="673243" y="1417778"/>
            <a:chExt cx="8556833" cy="731520"/>
          </a:xfrm>
        </p:grpSpPr>
        <p:sp>
          <p:nvSpPr>
            <p:cNvPr id="12" name="Rectangle 11"/>
            <p:cNvSpPr/>
            <p:nvPr/>
          </p:nvSpPr>
          <p:spPr>
            <a:xfrm>
              <a:off x="673243" y="1417778"/>
              <a:ext cx="787115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9728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endParaRPr lang="en-US" sz="36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60357" y="1417778"/>
              <a:ext cx="7769719" cy="731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76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Tương tự như BOT (xem bên dưới), nhưng thêm</a:t>
              </a:r>
              <a:endParaRPr 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3584" y="2112974"/>
            <a:ext cx="8193755" cy="731521"/>
            <a:chOff x="673243" y="3492335"/>
            <a:chExt cx="8193755" cy="731521"/>
          </a:xfrm>
        </p:grpSpPr>
        <p:sp>
          <p:nvSpPr>
            <p:cNvPr id="15" name="Rectangle 14"/>
            <p:cNvSpPr/>
            <p:nvPr/>
          </p:nvSpPr>
          <p:spPr>
            <a:xfrm>
              <a:off x="673243" y="3492335"/>
              <a:ext cx="787115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9728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endParaRPr lang="en-US" sz="36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60358" y="3492336"/>
              <a:ext cx="7406640" cy="7315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76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>
                  <a:solidFill>
                    <a:schemeClr val="bg1"/>
                  </a:solidFill>
                </a:rPr>
                <a:t>Mục tiêu: hoán đổi Dự án 1 cho Dự án 2 (Đất)</a:t>
              </a: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6662" y="4208475"/>
            <a:ext cx="8193755" cy="734672"/>
            <a:chOff x="673243" y="4519708"/>
            <a:chExt cx="8193755" cy="734672"/>
          </a:xfrm>
        </p:grpSpPr>
        <p:sp>
          <p:nvSpPr>
            <p:cNvPr id="19" name="Rectangle 18"/>
            <p:cNvSpPr/>
            <p:nvPr/>
          </p:nvSpPr>
          <p:spPr>
            <a:xfrm>
              <a:off x="673243" y="4519708"/>
              <a:ext cx="787115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9728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  <a:endParaRPr lang="en-US" sz="36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60358" y="4522860"/>
              <a:ext cx="7406640" cy="7315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76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>
                  <a:solidFill>
                    <a:schemeClr val="bg1"/>
                  </a:solidFill>
                </a:rPr>
                <a:t>Thời hạn thanh toán / giao đất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8200" y="5257800"/>
            <a:ext cx="8193755" cy="734672"/>
            <a:chOff x="673243" y="4519708"/>
            <a:chExt cx="8193755" cy="734672"/>
          </a:xfrm>
        </p:grpSpPr>
        <p:sp>
          <p:nvSpPr>
            <p:cNvPr id="22" name="Rectangle 21"/>
            <p:cNvSpPr/>
            <p:nvPr/>
          </p:nvSpPr>
          <p:spPr>
            <a:xfrm>
              <a:off x="673243" y="4519708"/>
              <a:ext cx="787115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9728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endParaRPr lang="en-US" sz="36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60358" y="4522860"/>
              <a:ext cx="7406640" cy="7315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76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toán nhà nước và tài khoản cuối cùng</a:t>
              </a:r>
              <a:endParaRPr 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30" name="Rectangle 29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BT: a valuation quest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C1583773-9639-4125-9EAA-46F85FB4A022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25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033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2672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0"/>
            <a:ext cx="4876800" cy="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6781800"/>
            <a:ext cx="4876800" cy="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4267200" cy="6858000"/>
            <a:chOff x="0" y="0"/>
            <a:chExt cx="42672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4267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781800"/>
              <a:ext cx="4267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-3390900" y="3390900"/>
              <a:ext cx="6858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339439" y="2781130"/>
            <a:ext cx="3158429" cy="1295739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none" lIns="109728" tIns="106680" rIns="106680" bIns="106680" numCol="1" spcCol="1270" anchor="ctr" anchorCtr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BOT: </a:t>
            </a:r>
            <a:endParaRPr lang="en-US" sz="3600" b="1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ĐỊNH ĐẤT ĐAI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9156169"/>
              </p:ext>
            </p:extLst>
          </p:nvPr>
        </p:nvGraphicFramePr>
        <p:xfrm>
          <a:off x="457200" y="12652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5" name="Rectangle 4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BOT: the concession quest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639DA5E4-1117-4561-93FA-69AF9682DD64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27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634065" y="274638"/>
            <a:ext cx="3875869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HỢP ĐỒNG BOT (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1)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23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5" name="Rectangle 4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BOT: the concession quest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5CD07E49-F230-43AD-A36F-E47942750DD5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28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634066" y="274638"/>
            <a:ext cx="3875869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HỢP ĐỒNG BOT (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2)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502" y="2057400"/>
            <a:ext cx="283464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5885" y="3048000"/>
            <a:ext cx="221587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2783" y="3352800"/>
            <a:ext cx="238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/>
            </a:lvl1pPr>
          </a:lstStyle>
          <a:p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Quyền sở hữu</a:t>
            </a:r>
          </a:p>
          <a:p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Pháp luật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971" y="2341602"/>
            <a:ext cx="269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/>
            </a:lvl1pPr>
          </a:lstStyle>
          <a:p>
            <a:pPr algn="ctr"/>
            <a:r>
              <a:rPr lang="en-US" sz="2000" b="1" smtClean="0">
                <a:solidFill>
                  <a:schemeClr val="accent2">
                    <a:lumMod val="50000"/>
                  </a:schemeClr>
                </a:solidFill>
              </a:rPr>
              <a:t>CHI PHÍ</a:t>
            </a:r>
            <a:endParaRPr lang="en-US" sz="2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4680" y="2057400"/>
            <a:ext cx="2834640" cy="2362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464063" y="3048000"/>
            <a:ext cx="221587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80961" y="3352800"/>
            <a:ext cx="238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phạm cơ bản</a:t>
            </a:r>
          </a:p>
          <a:p>
            <a:pPr algn="just"/>
            <a:r>
              <a:rPr lang="vi-VN" sz="2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Hậu quả</a:t>
            </a:r>
            <a:endParaRPr lang="en-US" sz="200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4148" y="2341602"/>
            <a:ext cx="2695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/>
            </a:lvl1pPr>
          </a:lstStyle>
          <a:p>
            <a:pPr algn="ctr"/>
            <a:r>
              <a:rPr lang="en-US" sz="2000" b="1" smtClean="0">
                <a:solidFill>
                  <a:schemeClr val="accent2">
                    <a:lumMod val="50000"/>
                  </a:schemeClr>
                </a:solidFill>
              </a:rPr>
              <a:t>CHẤM DỨT</a:t>
            </a:r>
            <a:endParaRPr lang="en-US" sz="2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859" y="2057400"/>
            <a:ext cx="283464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482242" y="3048000"/>
            <a:ext cx="221587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99140" y="3352800"/>
            <a:ext cx="238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GGU</a:t>
            </a:r>
          </a:p>
          <a:p>
            <a:pPr algn="just"/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Bảo hiểm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2327" y="2187714"/>
            <a:ext cx="2695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/>
            </a:lvl1pPr>
          </a:lstStyle>
          <a:p>
            <a:pPr algn="ctr"/>
            <a:r>
              <a:rPr lang="en-US" sz="2000" b="1" smtClean="0">
                <a:solidFill>
                  <a:schemeClr val="accent2">
                    <a:lumMod val="50000"/>
                  </a:schemeClr>
                </a:solidFill>
              </a:rPr>
              <a:t>ĐIỀU KHOẢN BẢO VỆ CỦA BÊN CHO VAY</a:t>
            </a:r>
            <a:endParaRPr lang="en-US" sz="20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57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1789" y="274638"/>
            <a:ext cx="7160423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BOT từ quan điểm của Chính 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phủ (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1)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6" name="Rectangle 5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BOT: the concession quest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6364B0E5-DDB6-4C76-A46E-559EE65C0EDF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29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39B3A2-CD56-41AF-9180-1DBAF40E7B22}"/>
              </a:ext>
            </a:extLst>
          </p:cNvPr>
          <p:cNvSpPr/>
          <p:nvPr/>
        </p:nvSpPr>
        <p:spPr>
          <a:xfrm>
            <a:off x="152400" y="1439060"/>
            <a:ext cx="3112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Roboto Light" panose="02000000000000000000" pitchFamily="2" charset="0"/>
              </a:rPr>
              <a:t>Căn cứ pháp lý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A681565-756E-4680-B6F0-DFBC4E05200F}"/>
              </a:ext>
            </a:extLst>
          </p:cNvPr>
          <p:cNvSpPr/>
          <p:nvPr/>
        </p:nvSpPr>
        <p:spPr>
          <a:xfrm>
            <a:off x="4730363" y="2206805"/>
            <a:ext cx="832061" cy="8320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7</a:t>
            </a:r>
            <a:endParaRPr lang="id-ID" sz="2400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B45B68C-0DDD-4A0F-9D10-CB8362134288}"/>
              </a:ext>
            </a:extLst>
          </p:cNvPr>
          <p:cNvSpPr/>
          <p:nvPr/>
        </p:nvSpPr>
        <p:spPr>
          <a:xfrm>
            <a:off x="3336705" y="3197405"/>
            <a:ext cx="832061" cy="8320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3</a:t>
            </a:r>
            <a:endParaRPr lang="id-ID" sz="2400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1AC9BF2-30C6-4141-882D-BD7C57E8FDA8}"/>
              </a:ext>
            </a:extLst>
          </p:cNvPr>
          <p:cNvSpPr/>
          <p:nvPr/>
        </p:nvSpPr>
        <p:spPr>
          <a:xfrm>
            <a:off x="3336705" y="1249837"/>
            <a:ext cx="832061" cy="83206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1</a:t>
            </a:r>
            <a:endParaRPr lang="id-ID" sz="2400" b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BB92C7C-095C-40E0-9449-C68DAC900908}"/>
              </a:ext>
            </a:extLst>
          </p:cNvPr>
          <p:cNvCxnSpPr/>
          <p:nvPr/>
        </p:nvCxnSpPr>
        <p:spPr>
          <a:xfrm>
            <a:off x="4444502" y="1143000"/>
            <a:ext cx="0" cy="479760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156B1E5-9AE6-41A2-BD17-C17571D8892F}"/>
              </a:ext>
            </a:extLst>
          </p:cNvPr>
          <p:cNvSpPr/>
          <p:nvPr/>
        </p:nvSpPr>
        <p:spPr>
          <a:xfrm>
            <a:off x="4728272" y="3197405"/>
            <a:ext cx="832061" cy="83206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8</a:t>
            </a:r>
            <a:endParaRPr lang="id-ID" sz="2400" b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0F3E015-3A02-4AF4-974B-69EE0B793E2A}"/>
              </a:ext>
            </a:extLst>
          </p:cNvPr>
          <p:cNvSpPr/>
          <p:nvPr/>
        </p:nvSpPr>
        <p:spPr>
          <a:xfrm>
            <a:off x="4708641" y="1249837"/>
            <a:ext cx="832061" cy="8320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6</a:t>
            </a:r>
            <a:endParaRPr lang="id-ID" sz="2400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F31C3C1-8A96-4EC3-B9E8-0990878483AC}"/>
              </a:ext>
            </a:extLst>
          </p:cNvPr>
          <p:cNvSpPr/>
          <p:nvPr/>
        </p:nvSpPr>
        <p:spPr>
          <a:xfrm>
            <a:off x="3336704" y="2206805"/>
            <a:ext cx="832061" cy="83206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2</a:t>
            </a:r>
            <a:endParaRPr lang="id-ID" sz="2400" b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059A665-4CC3-4AB6-819F-D952022967B5}"/>
              </a:ext>
            </a:extLst>
          </p:cNvPr>
          <p:cNvSpPr/>
          <p:nvPr/>
        </p:nvSpPr>
        <p:spPr>
          <a:xfrm>
            <a:off x="152400" y="2424436"/>
            <a:ext cx="311223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Light" panose="02000000000000000000" pitchFamily="2" charset="0"/>
              </a:rPr>
              <a:t>Các bên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759E70F-600E-43BE-9094-BA2D8E2DBEAA}"/>
              </a:ext>
            </a:extLst>
          </p:cNvPr>
          <p:cNvSpPr/>
          <p:nvPr/>
        </p:nvSpPr>
        <p:spPr>
          <a:xfrm>
            <a:off x="152400" y="3452225"/>
            <a:ext cx="311223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ea typeface="Roboto Light" panose="02000000000000000000" pitchFamily="2" charset="0"/>
              </a:rPr>
              <a:t>Diễn giải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ea typeface="Roboto Light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6DDEB63-5B55-48C7-B7B1-D939C233D49C}"/>
              </a:ext>
            </a:extLst>
          </p:cNvPr>
          <p:cNvSpPr/>
          <p:nvPr/>
        </p:nvSpPr>
        <p:spPr>
          <a:xfrm>
            <a:off x="5743919" y="1470889"/>
            <a:ext cx="3395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Roboto Light" panose="02000000000000000000" pitchFamily="2" charset="0"/>
              </a:rPr>
              <a:t>Công nghệ và yêu cầu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1C9BE77-AE81-4D27-A6E0-368CECBB8316}"/>
              </a:ext>
            </a:extLst>
          </p:cNvPr>
          <p:cNvSpPr/>
          <p:nvPr/>
        </p:nvSpPr>
        <p:spPr>
          <a:xfrm>
            <a:off x="5743920" y="2419783"/>
            <a:ext cx="2967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Roboto Light" panose="02000000000000000000" pitchFamily="2" charset="0"/>
              </a:rPr>
              <a:t>Vốn và tài chính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C0D9163-6995-47C4-86BE-D5DF1B774E0B}"/>
              </a:ext>
            </a:extLst>
          </p:cNvPr>
          <p:cNvSpPr/>
          <p:nvPr/>
        </p:nvSpPr>
        <p:spPr>
          <a:xfrm>
            <a:off x="5743920" y="3452225"/>
            <a:ext cx="2967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Roboto Light" panose="02000000000000000000" pitchFamily="2" charset="0"/>
              </a:rPr>
              <a:t>Thu hồi đất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0F3E015-3A02-4AF4-974B-69EE0B793E2A}"/>
              </a:ext>
            </a:extLst>
          </p:cNvPr>
          <p:cNvSpPr/>
          <p:nvPr/>
        </p:nvSpPr>
        <p:spPr>
          <a:xfrm>
            <a:off x="3342284" y="4194144"/>
            <a:ext cx="832061" cy="832061"/>
          </a:xfrm>
          <a:prstGeom prst="ellipse">
            <a:avLst/>
          </a:prstGeom>
          <a:solidFill>
            <a:srgbClr val="43E1C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4</a:t>
            </a:r>
            <a:endParaRPr lang="id-ID" sz="2400" b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A681565-756E-4680-B6F0-DFBC4E05200F}"/>
              </a:ext>
            </a:extLst>
          </p:cNvPr>
          <p:cNvSpPr/>
          <p:nvPr/>
        </p:nvSpPr>
        <p:spPr>
          <a:xfrm>
            <a:off x="4730363" y="4194144"/>
            <a:ext cx="832061" cy="83206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9</a:t>
            </a:r>
            <a:endParaRPr lang="id-ID" sz="2400" b="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8F31C3C1-8A96-4EC3-B9E8-0990878483AC}"/>
              </a:ext>
            </a:extLst>
          </p:cNvPr>
          <p:cNvSpPr/>
          <p:nvPr/>
        </p:nvSpPr>
        <p:spPr>
          <a:xfrm>
            <a:off x="3336704" y="5184744"/>
            <a:ext cx="832061" cy="83206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5</a:t>
            </a:r>
            <a:endParaRPr lang="id-ID" sz="2400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059A665-4CC3-4AB6-819F-D952022967B5}"/>
              </a:ext>
            </a:extLst>
          </p:cNvPr>
          <p:cNvSpPr/>
          <p:nvPr/>
        </p:nvSpPr>
        <p:spPr>
          <a:xfrm>
            <a:off x="152400" y="5402375"/>
            <a:ext cx="311223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Roboto Light" panose="02000000000000000000" pitchFamily="2" charset="0"/>
              </a:rPr>
              <a:t>Thời gian hoàn thành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059A665-4CC3-4AB6-819F-D952022967B5}"/>
              </a:ext>
            </a:extLst>
          </p:cNvPr>
          <p:cNvSpPr/>
          <p:nvPr/>
        </p:nvSpPr>
        <p:spPr>
          <a:xfrm>
            <a:off x="152400" y="4411843"/>
            <a:ext cx="311223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Roboto Light" panose="02000000000000000000" pitchFamily="2" charset="0"/>
              </a:rPr>
              <a:t>Mục tiêu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6C0D9163-6995-47C4-86BE-D5DF1B774E0B}"/>
              </a:ext>
            </a:extLst>
          </p:cNvPr>
          <p:cNvSpPr/>
          <p:nvPr/>
        </p:nvSpPr>
        <p:spPr>
          <a:xfrm>
            <a:off x="5743920" y="4410119"/>
            <a:ext cx="2967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Bảo vệ môi trường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  <p:bldP spid="32" grpId="0"/>
      <p:bldP spid="33" grpId="0"/>
      <p:bldP spid="3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0"/>
            <a:ext cx="4876800" cy="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6781800"/>
            <a:ext cx="4876800" cy="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39439" y="2781131"/>
            <a:ext cx="3971280" cy="1295739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none" lIns="109728" tIns="106680" rIns="106680" bIns="106680" numCol="1" spcCol="1270" anchor="ctr" anchorCtr="0">
            <a:sp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PPP:</a:t>
            </a:r>
          </a:p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KHÁI NIỆM VÀ QUY ĐỊNH</a:t>
            </a:r>
            <a:endParaRPr lang="en-US" sz="28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4267200" cy="6858000"/>
            <a:chOff x="0" y="0"/>
            <a:chExt cx="42672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4267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781800"/>
              <a:ext cx="4267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-3390900" y="3390900"/>
              <a:ext cx="6858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15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5987" y="1154849"/>
            <a:ext cx="3698000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 độ dự án</a:t>
            </a:r>
          </a:p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 dựng và kiểm soát chất lượng</a:t>
            </a:r>
          </a:p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 trì</a:t>
            </a:r>
          </a:p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 giao</a:t>
            </a:r>
          </a:p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Quyền và nghĩa vụ của các bên</a:t>
            </a:r>
          </a:p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Ưu đãi đầu tư</a:t>
            </a:r>
          </a:p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Sửa đổi</a:t>
            </a:r>
          </a:p>
          <a:p>
            <a:pPr marL="0" indent="0">
              <a:buNone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</a:t>
            </a:r>
            <a:r>
              <a:rPr lang="vi-VN" sz="20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</a:t>
            </a: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 án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20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quyền</a:t>
            </a:r>
            <a:endParaRPr lang="vi-VN" sz="20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 giao quyền và nghĩa vụ</a:t>
            </a:r>
          </a:p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 hạn và chấm dứt</a:t>
            </a:r>
          </a:p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 khả kháng</a:t>
            </a:r>
          </a:p>
          <a:p>
            <a:pPr marL="0" indent="0">
              <a:buNone/>
            </a:pPr>
            <a:r>
              <a:rPr lang="vi-VN"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Pháp luật và thẩm quyền</a:t>
            </a:r>
          </a:p>
          <a:p>
            <a:pPr marL="0" indent="0">
              <a:buNone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6" name="Rectangle 5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BOT: the concession quest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F2FB50F9-93DC-493B-AE80-81A24F6B2A73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30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600200" y="1187708"/>
            <a:ext cx="444352" cy="4832092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1147735"/>
            <a:ext cx="0" cy="484632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991789" y="274638"/>
            <a:ext cx="7160423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BOT từ quan điểm của Chính 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phủ (2)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90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7178762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847808" y="274638"/>
            <a:ext cx="7448386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Làm thế nào để thu hẹp khoảng cách?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266543"/>
            <a:ext cx="3657600" cy="457201"/>
            <a:chOff x="1135149" y="6095999"/>
            <a:chExt cx="3657600" cy="457201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BOT: the concession </a:t>
              </a:r>
              <a:r>
                <a:rPr lang="en-US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quest</a:t>
              </a: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5149" y="6095999"/>
              <a:ext cx="541251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F2FB50F9-93DC-493B-AE80-81A24F6B2A73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31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4761" y="1526610"/>
            <a:ext cx="2801996" cy="2054790"/>
            <a:chOff x="188958" y="1965830"/>
            <a:chExt cx="2801996" cy="205479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6FF840B-7BF9-1348-91E3-734A50647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1" y="1965830"/>
              <a:ext cx="1208801" cy="121204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CAD1B2F-B300-8149-8A4F-16A836D2914D}"/>
                </a:ext>
              </a:extLst>
            </p:cNvPr>
            <p:cNvSpPr txBox="1"/>
            <p:nvPr/>
          </p:nvSpPr>
          <p:spPr>
            <a:xfrm>
              <a:off x="188958" y="3281956"/>
              <a:ext cx="28019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ALB Thomson Reuters </a:t>
              </a:r>
            </a:p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Vietnam Law Firm of the Year 2019</a:t>
              </a:r>
            </a:p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Vietnam Deal Firm of the Year 2014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08529" y="1729868"/>
            <a:ext cx="2861238" cy="1850153"/>
            <a:chOff x="3372726" y="2169088"/>
            <a:chExt cx="2861238" cy="1850153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A32A23E-36B5-F64F-9C2E-78987E5DAC7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939" y="2169088"/>
              <a:ext cx="2286813" cy="963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4740A46-487C-8F43-931D-2A8F0E9E799E}"/>
                </a:ext>
              </a:extLst>
            </p:cNvPr>
            <p:cNvSpPr txBox="1"/>
            <p:nvPr/>
          </p:nvSpPr>
          <p:spPr>
            <a:xfrm>
              <a:off x="3372726" y="3280577"/>
              <a:ext cx="28612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Financial Times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Top 25 Most Innovative 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APAC Law Firms 2019, 2016, 2015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36450" y="1551336"/>
            <a:ext cx="2578950" cy="2013589"/>
            <a:chOff x="6300647" y="1990556"/>
            <a:chExt cx="2578950" cy="2013589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4F605E1-C636-9F43-8F2E-D76D915AF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464" y="1990556"/>
              <a:ext cx="1187317" cy="118731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9BC03F6-283B-1C49-982A-70C91FBF0A14}"/>
                </a:ext>
              </a:extLst>
            </p:cNvPr>
            <p:cNvSpPr txBox="1"/>
            <p:nvPr/>
          </p:nvSpPr>
          <p:spPr>
            <a:xfrm>
              <a:off x="6300647" y="3265481"/>
              <a:ext cx="25789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Asian-</a:t>
              </a:r>
              <a:r>
                <a:rPr lang="en-US" sz="14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mena</a:t>
              </a: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 Counsels </a:t>
              </a:r>
            </a:p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&amp; In-house Community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Vietnam Firm of the Year 2018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5400" y="4379749"/>
            <a:ext cx="2895600" cy="1494452"/>
            <a:chOff x="1688111" y="4250432"/>
            <a:chExt cx="2895600" cy="1494452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210056D9-A555-5447-BFD0-7E7D294F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250432"/>
              <a:ext cx="1547425" cy="8617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8C9F9E5-9286-C14A-BFFE-4CA3EFE216DB}"/>
                </a:ext>
              </a:extLst>
            </p:cNvPr>
            <p:cNvSpPr txBox="1"/>
            <p:nvPr/>
          </p:nvSpPr>
          <p:spPr>
            <a:xfrm>
              <a:off x="1688111" y="5221664"/>
              <a:ext cx="289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asialaw</a:t>
              </a: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 Profiles 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Outstanding Corporate M&amp;A in 2019 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29200" y="4237591"/>
            <a:ext cx="2895600" cy="1858409"/>
            <a:chOff x="4672730" y="4108274"/>
            <a:chExt cx="2895600" cy="1858409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FD656932-60AF-1E41-BB9C-107DDF366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108274"/>
              <a:ext cx="1725460" cy="114601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63D96B6-03C1-C94D-B042-3FA9B6AE92D9}"/>
                </a:ext>
              </a:extLst>
            </p:cNvPr>
            <p:cNvSpPr txBox="1"/>
            <p:nvPr/>
          </p:nvSpPr>
          <p:spPr>
            <a:xfrm>
              <a:off x="4672730" y="5228019"/>
              <a:ext cx="2895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Chambers Asia-Pacific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Consistently ranked 2012 – 2019</a:t>
              </a:r>
            </a:p>
            <a:p>
              <a:pPr algn="ctr"/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5D9D3E37-55F2-2146-A6F9-635B63D21B82}"/>
              </a:ext>
            </a:extLst>
          </p:cNvPr>
          <p:cNvSpPr txBox="1">
            <a:spLocks/>
          </p:cNvSpPr>
          <p:nvPr/>
        </p:nvSpPr>
        <p:spPr>
          <a:xfrm>
            <a:off x="302556" y="294940"/>
            <a:ext cx="3202643" cy="6234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US" sz="3200" b="1">
                <a:solidFill>
                  <a:srgbClr val="AD21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RECOGNITIONS</a:t>
            </a:r>
            <a:endParaRPr lang="en-US" sz="3200" b="1" dirty="0">
              <a:solidFill>
                <a:srgbClr val="AD21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0" y="5689006"/>
            <a:ext cx="9144000" cy="559394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787" y="5691706"/>
            <a:ext cx="883836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tabLst>
                <a:tab pos="511163" algn="l"/>
              </a:tabLst>
            </a:pPr>
            <a:r>
              <a:rPr lang="en-US" sz="30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ATTENTION!</a:t>
            </a:r>
          </a:p>
        </p:txBody>
      </p:sp>
      <p:pic>
        <p:nvPicPr>
          <p:cNvPr id="5" name="Picture 4" descr="~$Net 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926" y="2229704"/>
            <a:ext cx="1964224" cy="264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57059" y="1609514"/>
            <a:ext cx="2071958" cy="46166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5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" panose="02020603050405020304" pitchFamily="18" charset="0"/>
              </a:rPr>
              <a:t>Presented by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590800" y="1735991"/>
            <a:ext cx="6553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AE2228"/>
                </a:solidFill>
                <a:latin typeface="+mj-lt"/>
                <a:cs typeface="Times New Roman" pitchFamily="18" charset="0"/>
              </a:rPr>
              <a:t>Dr. Le Net, </a:t>
            </a:r>
            <a:r>
              <a:rPr lang="en-US" sz="1600" b="1" dirty="0" err="1">
                <a:solidFill>
                  <a:srgbClr val="AE2228"/>
                </a:solidFill>
                <a:latin typeface="+mj-lt"/>
                <a:cs typeface="Times New Roman" pitchFamily="18" charset="0"/>
              </a:rPr>
              <a:t>VIACArb</a:t>
            </a:r>
            <a:r>
              <a:rPr lang="en-US" sz="1600" b="1" dirty="0">
                <a:solidFill>
                  <a:srgbClr val="AE2228"/>
                </a:solidFill>
                <a:latin typeface="+mj-lt"/>
                <a:cs typeface="Times New Roman" pitchFamily="18" charset="0"/>
              </a:rPr>
              <a:t>, MCIArb</a:t>
            </a:r>
          </a:p>
          <a:p>
            <a:pPr eaLnBrk="0" hangingPunct="0"/>
            <a:r>
              <a:rPr lang="en-US" sz="1600" b="1" dirty="0">
                <a:solidFill>
                  <a:srgbClr val="AE2228"/>
                </a:solidFill>
                <a:latin typeface="+mj-lt"/>
                <a:cs typeface="Times New Roman" pitchFamily="18" charset="0"/>
              </a:rPr>
              <a:t>Tel: +84 24 38248522,  0909759699</a:t>
            </a:r>
          </a:p>
          <a:p>
            <a:pPr eaLnBrk="0" hangingPunct="0"/>
            <a:r>
              <a:rPr lang="en-US" sz="1600" b="1" dirty="0">
                <a:solidFill>
                  <a:srgbClr val="AE2228"/>
                </a:solidFill>
                <a:latin typeface="+mj-lt"/>
                <a:cs typeface="Times New Roman" pitchFamily="18" charset="0"/>
              </a:rPr>
              <a:t>LNT &amp; Partners</a:t>
            </a:r>
          </a:p>
          <a:p>
            <a:pPr eaLnBrk="0" hangingPunct="0"/>
            <a:r>
              <a:rPr lang="en-US" sz="1600" b="1" dirty="0">
                <a:solidFill>
                  <a:srgbClr val="AE2228"/>
                </a:solidFill>
                <a:latin typeface="+mj-lt"/>
                <a:cs typeface="Times New Roman" pitchFamily="18" charset="0"/>
              </a:rPr>
              <a:t>Floor 12, Pacific Place </a:t>
            </a:r>
          </a:p>
          <a:p>
            <a:pPr eaLnBrk="0" hangingPunct="0"/>
            <a:r>
              <a:rPr lang="en-US" sz="1600" b="1" dirty="0">
                <a:solidFill>
                  <a:srgbClr val="AE2228"/>
                </a:solidFill>
                <a:latin typeface="+mj-lt"/>
                <a:cs typeface="Times New Roman" pitchFamily="18" charset="0"/>
              </a:rPr>
              <a:t>83B Ly </a:t>
            </a:r>
            <a:r>
              <a:rPr lang="en-US" sz="1600" b="1" dirty="0" err="1">
                <a:solidFill>
                  <a:srgbClr val="AE2228"/>
                </a:solidFill>
                <a:latin typeface="+mj-lt"/>
                <a:cs typeface="Times New Roman" pitchFamily="18" charset="0"/>
              </a:rPr>
              <a:t>Thuong</a:t>
            </a:r>
            <a:r>
              <a:rPr lang="en-US" sz="1600" b="1" dirty="0">
                <a:solidFill>
                  <a:srgbClr val="AE2228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AE2228"/>
                </a:solidFill>
                <a:latin typeface="+mj-lt"/>
                <a:cs typeface="Times New Roman" pitchFamily="18" charset="0"/>
              </a:rPr>
              <a:t>Kiet</a:t>
            </a:r>
            <a:r>
              <a:rPr lang="en-US" sz="1600" b="1" dirty="0">
                <a:solidFill>
                  <a:srgbClr val="AE2228"/>
                </a:solidFill>
                <a:latin typeface="+mj-lt"/>
                <a:cs typeface="Times New Roman" pitchFamily="18" charset="0"/>
              </a:rPr>
              <a:t> Str., </a:t>
            </a:r>
            <a:r>
              <a:rPr lang="en-US" sz="1600" b="1" dirty="0" err="1">
                <a:solidFill>
                  <a:srgbClr val="AE2228"/>
                </a:solidFill>
                <a:latin typeface="+mj-lt"/>
                <a:cs typeface="Times New Roman" pitchFamily="18" charset="0"/>
              </a:rPr>
              <a:t>Hoàn</a:t>
            </a:r>
            <a:r>
              <a:rPr lang="en-US" sz="1600" b="1" dirty="0">
                <a:solidFill>
                  <a:srgbClr val="AE2228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AE2228"/>
                </a:solidFill>
                <a:latin typeface="+mj-lt"/>
                <a:cs typeface="Times New Roman" pitchFamily="18" charset="0"/>
              </a:rPr>
              <a:t>Kiếm</a:t>
            </a:r>
            <a:r>
              <a:rPr lang="en-US" sz="1600" b="1" dirty="0">
                <a:solidFill>
                  <a:srgbClr val="AE2228"/>
                </a:solidFill>
                <a:latin typeface="+mj-lt"/>
                <a:cs typeface="Times New Roman" pitchFamily="18" charset="0"/>
              </a:rPr>
              <a:t> Dist., Hanoi</a:t>
            </a:r>
          </a:p>
          <a:p>
            <a:pPr eaLnBrk="0" hangingPunct="0"/>
            <a:r>
              <a:rPr lang="en-US" sz="1600" b="1" dirty="0">
                <a:latin typeface="+mj-lt"/>
                <a:cs typeface="Times New Roman" pitchFamily="18" charset="0"/>
                <a:hlinkClick r:id="rId3"/>
              </a:rPr>
              <a:t>net.le@LNTpartners.com</a:t>
            </a:r>
            <a:r>
              <a:rPr lang="en-US" sz="1600" b="1" dirty="0">
                <a:latin typeface="+mj-lt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1600" b="1" dirty="0">
                <a:latin typeface="+mj-lt"/>
                <a:cs typeface="Times New Roman" pitchFamily="18" charset="0"/>
                <a:hlinkClick r:id="rId4"/>
              </a:rPr>
              <a:t>www.LNTPartners.com</a:t>
            </a:r>
            <a:r>
              <a:rPr lang="en-US" sz="1600" b="1" dirty="0">
                <a:latin typeface="+mj-lt"/>
                <a:cs typeface="Times New Roman" pitchFamily="18" charset="0"/>
              </a:rPr>
              <a:t>    </a:t>
            </a:r>
            <a:r>
              <a:rPr lang="en-US" sz="1600" b="1" dirty="0">
                <a:latin typeface="+mj-lt"/>
                <a:cs typeface="Times New Roman" pitchFamily="18" charset="0"/>
                <a:hlinkClick r:id="rId5"/>
              </a:rPr>
              <a:t>www.Vietnamlawinsight.com</a:t>
            </a:r>
            <a:r>
              <a:rPr lang="en-US" sz="1600" b="1" dirty="0">
                <a:latin typeface="+mj-lt"/>
                <a:cs typeface="Times New Roman" pitchFamily="18" charset="0"/>
              </a:rPr>
              <a:t> </a:t>
            </a:r>
          </a:p>
          <a:p>
            <a:pPr eaLnBrk="0" hangingPunct="0"/>
            <a:endParaRPr lang="en-US" sz="1600" b="1" dirty="0">
              <a:latin typeface="+mj-lt"/>
              <a:cs typeface="Times New Roman" pitchFamily="18" charset="0"/>
            </a:endParaRPr>
          </a:p>
          <a:p>
            <a:pPr eaLnBrk="0" hangingPunct="0"/>
            <a:r>
              <a:rPr lang="en-US" sz="16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Head office: Unit 03, Level 21, </a:t>
            </a:r>
            <a:r>
              <a:rPr lang="en-US" sz="1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Bitexco</a:t>
            </a:r>
            <a:r>
              <a:rPr lang="en-US" sz="1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Financial Tower. No.02 </a:t>
            </a:r>
            <a:r>
              <a:rPr lang="en-US" sz="1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1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Trieu</a:t>
            </a:r>
            <a:r>
              <a:rPr lang="en-US" sz="1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Street, District 1. Ho Chi Minh City</a:t>
            </a:r>
          </a:p>
          <a:p>
            <a:pPr eaLnBrk="0" hangingPunct="0"/>
            <a:endParaRPr lang="en-US" sz="1600" b="1" dirty="0">
              <a:latin typeface="+mj-lt"/>
              <a:cs typeface="Times New Roman" pitchFamily="18" charset="0"/>
            </a:endParaRPr>
          </a:p>
          <a:p>
            <a:pPr eaLnBrk="0" hangingPunct="0"/>
            <a:r>
              <a:rPr lang="en-US" sz="1600" b="1" dirty="0">
                <a:latin typeface="+mj-lt"/>
                <a:cs typeface="Times New Roman" pitchFamily="18" charset="0"/>
              </a:rPr>
              <a:t>Partners: Bui Ngoc Hong, Hoang Nguyen Ha </a:t>
            </a:r>
            <a:r>
              <a:rPr lang="en-US" sz="1600" b="1" dirty="0" err="1">
                <a:latin typeface="+mj-lt"/>
                <a:cs typeface="Times New Roman" pitchFamily="18" charset="0"/>
              </a:rPr>
              <a:t>Quyen</a:t>
            </a:r>
            <a:r>
              <a:rPr lang="en-US" sz="1600" b="1" dirty="0">
                <a:latin typeface="+mj-lt"/>
                <a:cs typeface="Times New Roman" pitchFamily="18" charset="0"/>
              </a:rPr>
              <a:t>, Le </a:t>
            </a:r>
            <a:r>
              <a:rPr lang="en-US" sz="1600" b="1">
                <a:latin typeface="+mj-lt"/>
                <a:cs typeface="Times New Roman" pitchFamily="18" charset="0"/>
              </a:rPr>
              <a:t>Net, </a:t>
            </a:r>
            <a:r>
              <a:rPr lang="en-US" sz="1600" b="1" dirty="0">
                <a:latin typeface="+mj-lt"/>
                <a:cs typeface="Times New Roman" pitchFamily="18" charset="0"/>
              </a:rPr>
              <a:t>Nguyen </a:t>
            </a:r>
            <a:r>
              <a:rPr lang="en-US" sz="1600" b="1" dirty="0" err="1">
                <a:latin typeface="+mj-lt"/>
                <a:cs typeface="Times New Roman" pitchFamily="18" charset="0"/>
              </a:rPr>
              <a:t>Anh</a:t>
            </a:r>
            <a:r>
              <a:rPr lang="en-US" sz="1600" b="1" dirty="0">
                <a:latin typeface="+mj-lt"/>
                <a:cs typeface="Times New Roman" pitchFamily="18" charset="0"/>
              </a:rPr>
              <a:t> Tuan, Tran Thai </a:t>
            </a:r>
            <a:r>
              <a:rPr lang="en-US" sz="1600" b="1" dirty="0" err="1">
                <a:latin typeface="+mj-lt"/>
                <a:cs typeface="Times New Roman" pitchFamily="18" charset="0"/>
              </a:rPr>
              <a:t>Binh</a:t>
            </a:r>
            <a:r>
              <a:rPr lang="en-US" sz="1600" b="1" dirty="0">
                <a:latin typeface="+mj-lt"/>
                <a:cs typeface="Times New Roman" pitchFamily="18" charset="0"/>
              </a:rPr>
              <a:t>, Tran Van Su, Nguyen </a:t>
            </a:r>
            <a:r>
              <a:rPr lang="en-US" sz="1600" b="1" dirty="0" err="1">
                <a:latin typeface="+mj-lt"/>
                <a:cs typeface="Times New Roman" pitchFamily="18" charset="0"/>
              </a:rPr>
              <a:t>Xuan</a:t>
            </a:r>
            <a:r>
              <a:rPr lang="en-US" sz="1600" b="1" dirty="0">
                <a:latin typeface="+mj-lt"/>
                <a:cs typeface="Times New Roman" pitchFamily="18" charset="0"/>
              </a:rPr>
              <a:t> Thuy.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3" y="152400"/>
            <a:ext cx="171145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64905"/>
            <a:ext cx="8305800" cy="49016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 bản chất, PPP là hợp đồng mua bán 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 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 Chính phủ là người 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mua/người </a:t>
            </a:r>
            <a:r>
              <a:rPr lang="vi-VN"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 lãnh dòng 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 sử dụng khái niệm mua 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 không phù hợp với PPP, vì quan liêu và 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 </a:t>
            </a:r>
            <a:r>
              <a:rPr lang="vi-VN"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 cơ 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 </a:t>
            </a:r>
            <a:r>
              <a:rPr lang="vi-VN"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i="1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toán/dòng tiền phải được Nhà nước đảm bảo, ngoại trừ các vi phạm/rủi ro của Nhà đầu 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thụ hưởng nên là người cho vay/người nắm giữ trái phiếu đầu tiên và  người bảo trợ thứ 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</a:t>
            </a:r>
            <a:endParaRPr lang="en-US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định giá phải được đảm bảo thông qua đấu </a:t>
            </a:r>
            <a:r>
              <a:rPr lang="vi-VN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thầu</a:t>
            </a:r>
            <a:r>
              <a:rPr lang="en-US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51" y="6266543"/>
            <a:ext cx="3573549" cy="457201"/>
            <a:chOff x="1219200" y="6095999"/>
            <a:chExt cx="3573549" cy="457201"/>
          </a:xfrm>
        </p:grpSpPr>
        <p:sp>
          <p:nvSpPr>
            <p:cNvPr id="5" name="Rectangle 4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9200" y="60959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707FAB20-0A9B-4BA4-B58F-D954CEBC24A8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4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53507" y="304800"/>
            <a:ext cx="1636988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Ghi chú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0770" y="2438400"/>
            <a:ext cx="76809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770" y="3505200"/>
            <a:ext cx="76809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770" y="4572000"/>
            <a:ext cx="76809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770" y="5181600"/>
            <a:ext cx="76809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51" y="6266543"/>
            <a:ext cx="3573549" cy="457201"/>
            <a:chOff x="1219200" y="6095999"/>
            <a:chExt cx="3573549" cy="457201"/>
          </a:xfrm>
        </p:grpSpPr>
        <p:sp>
          <p:nvSpPr>
            <p:cNvPr id="6" name="Rectangle 5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9200" y="60959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6FC2F3E7-3053-43CA-8A4E-12C548CD171E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5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46343"/>
            <a:ext cx="9319029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3600">
                <a:solidFill>
                  <a:schemeClr val="tx2"/>
                </a:solidFill>
              </a:rPr>
              <a:t>Khung pháp lý </a:t>
            </a:r>
            <a:r>
              <a:rPr lang="en-US" sz="3600" smtClean="0">
                <a:solidFill>
                  <a:schemeClr val="tx2"/>
                </a:solidFill>
              </a:rPr>
              <a:t>PPP (1) </a:t>
            </a:r>
            <a:r>
              <a:rPr lang="en-US" sz="3600">
                <a:solidFill>
                  <a:schemeClr val="tx2"/>
                </a:solidFill>
              </a:rPr>
              <a:t>– các bên hưởng lợi chính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41" name="Content Placeholder 3"/>
          <p:cNvGraphicFramePr>
            <a:graphicFrameLocks/>
          </p:cNvGraphicFramePr>
          <p:nvPr>
            <p:extLst/>
          </p:nvPr>
        </p:nvGraphicFramePr>
        <p:xfrm>
          <a:off x="457200" y="134585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0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16935" y="266007"/>
            <a:ext cx="10341589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3400" smtClean="0">
                <a:solidFill>
                  <a:schemeClr val="tx2"/>
                </a:solidFill>
              </a:rPr>
              <a:t>Khung pháp lý PPP (2) – các bên hưởng lợi khác</a:t>
            </a:r>
            <a:endParaRPr lang="en-US" sz="3400" dirty="0">
              <a:solidFill>
                <a:schemeClr val="tx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14887" y="1034835"/>
            <a:ext cx="5664841" cy="5656572"/>
            <a:chOff x="1714887" y="1034835"/>
            <a:chExt cx="5664841" cy="5656572"/>
          </a:xfrm>
        </p:grpSpPr>
        <p:sp>
          <p:nvSpPr>
            <p:cNvPr id="6" name="Freeform 5"/>
            <p:cNvSpPr/>
            <p:nvPr/>
          </p:nvSpPr>
          <p:spPr>
            <a:xfrm rot="5400000">
              <a:off x="4133046" y="4941593"/>
              <a:ext cx="915487" cy="33486"/>
            </a:xfrm>
            <a:custGeom>
              <a:avLst/>
              <a:gdLst>
                <a:gd name="connsiteX0" fmla="*/ 0 w 915487"/>
                <a:gd name="connsiteY0" fmla="*/ 16743 h 33486"/>
                <a:gd name="connsiteX1" fmla="*/ 915487 w 915487"/>
                <a:gd name="connsiteY1" fmla="*/ 16743 h 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5487" h="33486">
                  <a:moveTo>
                    <a:pt x="0" y="16743"/>
                  </a:moveTo>
                  <a:lnTo>
                    <a:pt x="915487" y="16743"/>
                  </a:ln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7556" tIns="-6144" rIns="447557" bIns="-614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952875" y="5415577"/>
              <a:ext cx="1275830" cy="1275830"/>
            </a:xfrm>
            <a:custGeom>
              <a:avLst/>
              <a:gdLst>
                <a:gd name="connsiteX0" fmla="*/ 0 w 1275829"/>
                <a:gd name="connsiteY0" fmla="*/ 637915 h 1275829"/>
                <a:gd name="connsiteX1" fmla="*/ 637915 w 1275829"/>
                <a:gd name="connsiteY1" fmla="*/ 0 h 1275829"/>
                <a:gd name="connsiteX2" fmla="*/ 1275830 w 1275829"/>
                <a:gd name="connsiteY2" fmla="*/ 637915 h 1275829"/>
                <a:gd name="connsiteX3" fmla="*/ 637915 w 1275829"/>
                <a:gd name="connsiteY3" fmla="*/ 1275830 h 1275829"/>
                <a:gd name="connsiteX4" fmla="*/ 0 w 1275829"/>
                <a:gd name="connsiteY4" fmla="*/ 637915 h 12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829" h="1275829">
                  <a:moveTo>
                    <a:pt x="0" y="637915"/>
                  </a:moveTo>
                  <a:cubicBezTo>
                    <a:pt x="0" y="285604"/>
                    <a:pt x="285604" y="0"/>
                    <a:pt x="637915" y="0"/>
                  </a:cubicBezTo>
                  <a:cubicBezTo>
                    <a:pt x="990226" y="0"/>
                    <a:pt x="1275830" y="285604"/>
                    <a:pt x="1275830" y="637915"/>
                  </a:cubicBezTo>
                  <a:cubicBezTo>
                    <a:pt x="1275830" y="990226"/>
                    <a:pt x="990226" y="1275830"/>
                    <a:pt x="637915" y="1275830"/>
                  </a:cubicBezTo>
                  <a:cubicBezTo>
                    <a:pt x="285604" y="1275830"/>
                    <a:pt x="0" y="990226"/>
                    <a:pt x="0" y="63791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Chủ đầu tư</a:t>
              </a:r>
              <a:endParaRPr lang="en-US" sz="12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8900000">
              <a:off x="4892152" y="3079293"/>
              <a:ext cx="893984" cy="33486"/>
            </a:xfrm>
            <a:custGeom>
              <a:avLst/>
              <a:gdLst>
                <a:gd name="connsiteX0" fmla="*/ 0 w 893984"/>
                <a:gd name="connsiteY0" fmla="*/ 16743 h 33486"/>
                <a:gd name="connsiteX1" fmla="*/ 893984 w 893984"/>
                <a:gd name="connsiteY1" fmla="*/ 16743 h 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984" h="33486">
                  <a:moveTo>
                    <a:pt x="0" y="16743"/>
                  </a:moveTo>
                  <a:lnTo>
                    <a:pt x="893984" y="16743"/>
                  </a:ln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342" tIns="-5606" rIns="437342" bIns="-560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468375" y="1690977"/>
              <a:ext cx="1275830" cy="1275830"/>
            </a:xfrm>
            <a:custGeom>
              <a:avLst/>
              <a:gdLst>
                <a:gd name="connsiteX0" fmla="*/ 0 w 1275829"/>
                <a:gd name="connsiteY0" fmla="*/ 637915 h 1275829"/>
                <a:gd name="connsiteX1" fmla="*/ 637915 w 1275829"/>
                <a:gd name="connsiteY1" fmla="*/ 0 h 1275829"/>
                <a:gd name="connsiteX2" fmla="*/ 1275830 w 1275829"/>
                <a:gd name="connsiteY2" fmla="*/ 637915 h 1275829"/>
                <a:gd name="connsiteX3" fmla="*/ 637915 w 1275829"/>
                <a:gd name="connsiteY3" fmla="*/ 1275830 h 1275829"/>
                <a:gd name="connsiteX4" fmla="*/ 0 w 1275829"/>
                <a:gd name="connsiteY4" fmla="*/ 637915 h 12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829" h="1275829">
                  <a:moveTo>
                    <a:pt x="0" y="637915"/>
                  </a:moveTo>
                  <a:cubicBezTo>
                    <a:pt x="0" y="285604"/>
                    <a:pt x="285604" y="0"/>
                    <a:pt x="637915" y="0"/>
                  </a:cubicBezTo>
                  <a:cubicBezTo>
                    <a:pt x="990226" y="0"/>
                    <a:pt x="1275830" y="285604"/>
                    <a:pt x="1275830" y="637915"/>
                  </a:cubicBezTo>
                  <a:cubicBezTo>
                    <a:pt x="1275830" y="990226"/>
                    <a:pt x="990226" y="1275830"/>
                    <a:pt x="637915" y="1275830"/>
                  </a:cubicBezTo>
                  <a:cubicBezTo>
                    <a:pt x="285604" y="1275830"/>
                    <a:pt x="0" y="990226"/>
                    <a:pt x="0" y="6379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Chính Phủ</a:t>
              </a:r>
              <a:endParaRPr lang="en-US" sz="12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209914" y="3846408"/>
              <a:ext cx="893984" cy="33486"/>
            </a:xfrm>
            <a:custGeom>
              <a:avLst/>
              <a:gdLst>
                <a:gd name="connsiteX0" fmla="*/ 0 w 893984"/>
                <a:gd name="connsiteY0" fmla="*/ 16743 h 33486"/>
                <a:gd name="connsiteX1" fmla="*/ 893984 w 893984"/>
                <a:gd name="connsiteY1" fmla="*/ 16743 h 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984" h="33486">
                  <a:moveTo>
                    <a:pt x="0" y="16743"/>
                  </a:moveTo>
                  <a:lnTo>
                    <a:pt x="893984" y="16743"/>
                  </a:ln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343" tIns="-5606" rIns="437342" bIns="-560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03898" y="3225237"/>
              <a:ext cx="1275830" cy="1275830"/>
            </a:xfrm>
            <a:custGeom>
              <a:avLst/>
              <a:gdLst>
                <a:gd name="connsiteX0" fmla="*/ 0 w 1275829"/>
                <a:gd name="connsiteY0" fmla="*/ 637915 h 1275829"/>
                <a:gd name="connsiteX1" fmla="*/ 637915 w 1275829"/>
                <a:gd name="connsiteY1" fmla="*/ 0 h 1275829"/>
                <a:gd name="connsiteX2" fmla="*/ 1275830 w 1275829"/>
                <a:gd name="connsiteY2" fmla="*/ 637915 h 1275829"/>
                <a:gd name="connsiteX3" fmla="*/ 637915 w 1275829"/>
                <a:gd name="connsiteY3" fmla="*/ 1275830 h 1275829"/>
                <a:gd name="connsiteX4" fmla="*/ 0 w 1275829"/>
                <a:gd name="connsiteY4" fmla="*/ 637915 h 12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829" h="1275829">
                  <a:moveTo>
                    <a:pt x="0" y="637915"/>
                  </a:moveTo>
                  <a:cubicBezTo>
                    <a:pt x="0" y="285604"/>
                    <a:pt x="285604" y="0"/>
                    <a:pt x="637915" y="0"/>
                  </a:cubicBezTo>
                  <a:cubicBezTo>
                    <a:pt x="990226" y="0"/>
                    <a:pt x="1275830" y="285604"/>
                    <a:pt x="1275830" y="637915"/>
                  </a:cubicBezTo>
                  <a:cubicBezTo>
                    <a:pt x="1275830" y="990226"/>
                    <a:pt x="990226" y="1275830"/>
                    <a:pt x="637915" y="1275830"/>
                  </a:cubicBezTo>
                  <a:cubicBezTo>
                    <a:pt x="285604" y="1275830"/>
                    <a:pt x="0" y="990226"/>
                    <a:pt x="0" y="63791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Bên sử dụng</a:t>
              </a:r>
              <a:endParaRPr lang="en-US" sz="12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2700000">
              <a:off x="4892152" y="4613583"/>
              <a:ext cx="893984" cy="33486"/>
            </a:xfrm>
            <a:custGeom>
              <a:avLst/>
              <a:gdLst>
                <a:gd name="connsiteX0" fmla="*/ 0 w 893984"/>
                <a:gd name="connsiteY0" fmla="*/ 16743 h 33486"/>
                <a:gd name="connsiteX1" fmla="*/ 893984 w 893984"/>
                <a:gd name="connsiteY1" fmla="*/ 16743 h 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984" h="33486">
                  <a:moveTo>
                    <a:pt x="0" y="16743"/>
                  </a:moveTo>
                  <a:lnTo>
                    <a:pt x="893984" y="16743"/>
                  </a:ln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343" tIns="-5607" rIns="437341" bIns="-560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68375" y="4759557"/>
              <a:ext cx="1275830" cy="1275830"/>
            </a:xfrm>
            <a:custGeom>
              <a:avLst/>
              <a:gdLst>
                <a:gd name="connsiteX0" fmla="*/ 0 w 1275829"/>
                <a:gd name="connsiteY0" fmla="*/ 637915 h 1275829"/>
                <a:gd name="connsiteX1" fmla="*/ 637915 w 1275829"/>
                <a:gd name="connsiteY1" fmla="*/ 0 h 1275829"/>
                <a:gd name="connsiteX2" fmla="*/ 1275830 w 1275829"/>
                <a:gd name="connsiteY2" fmla="*/ 637915 h 1275829"/>
                <a:gd name="connsiteX3" fmla="*/ 637915 w 1275829"/>
                <a:gd name="connsiteY3" fmla="*/ 1275830 h 1275829"/>
                <a:gd name="connsiteX4" fmla="*/ 0 w 1275829"/>
                <a:gd name="connsiteY4" fmla="*/ 637915 h 12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829" h="1275829">
                  <a:moveTo>
                    <a:pt x="0" y="637915"/>
                  </a:moveTo>
                  <a:cubicBezTo>
                    <a:pt x="0" y="285604"/>
                    <a:pt x="285604" y="0"/>
                    <a:pt x="637915" y="0"/>
                  </a:cubicBezTo>
                  <a:cubicBezTo>
                    <a:pt x="990226" y="0"/>
                    <a:pt x="1275830" y="285604"/>
                    <a:pt x="1275830" y="637915"/>
                  </a:cubicBezTo>
                  <a:cubicBezTo>
                    <a:pt x="1275830" y="990226"/>
                    <a:pt x="990226" y="1275830"/>
                    <a:pt x="637915" y="1275830"/>
                  </a:cubicBezTo>
                  <a:cubicBezTo>
                    <a:pt x="285604" y="1275830"/>
                    <a:pt x="0" y="990226"/>
                    <a:pt x="0" y="637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Nhà thầu</a:t>
              </a:r>
              <a:endParaRPr lang="en-US" sz="12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94">
              <a:off x="2990716" y="3846408"/>
              <a:ext cx="943369" cy="33487"/>
            </a:xfrm>
            <a:custGeom>
              <a:avLst/>
              <a:gdLst>
                <a:gd name="connsiteX0" fmla="*/ 0 w 943369"/>
                <a:gd name="connsiteY0" fmla="*/ 16743 h 33486"/>
                <a:gd name="connsiteX1" fmla="*/ 943369 w 943369"/>
                <a:gd name="connsiteY1" fmla="*/ 16743 h 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3369" h="33486">
                  <a:moveTo>
                    <a:pt x="943369" y="16743"/>
                  </a:moveTo>
                  <a:lnTo>
                    <a:pt x="0" y="16743"/>
                  </a:ln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0800" tIns="-6841" rIns="460800" bIns="-684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14887" y="3225237"/>
              <a:ext cx="1275830" cy="1275830"/>
            </a:xfrm>
            <a:custGeom>
              <a:avLst/>
              <a:gdLst>
                <a:gd name="connsiteX0" fmla="*/ 0 w 1275829"/>
                <a:gd name="connsiteY0" fmla="*/ 637915 h 1275829"/>
                <a:gd name="connsiteX1" fmla="*/ 637915 w 1275829"/>
                <a:gd name="connsiteY1" fmla="*/ 0 h 1275829"/>
                <a:gd name="connsiteX2" fmla="*/ 1275830 w 1275829"/>
                <a:gd name="connsiteY2" fmla="*/ 637915 h 1275829"/>
                <a:gd name="connsiteX3" fmla="*/ 637915 w 1275829"/>
                <a:gd name="connsiteY3" fmla="*/ 1275830 h 1275829"/>
                <a:gd name="connsiteX4" fmla="*/ 0 w 1275829"/>
                <a:gd name="connsiteY4" fmla="*/ 637915 h 12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829" h="1275829">
                  <a:moveTo>
                    <a:pt x="0" y="637915"/>
                  </a:moveTo>
                  <a:cubicBezTo>
                    <a:pt x="0" y="285604"/>
                    <a:pt x="285604" y="0"/>
                    <a:pt x="637915" y="0"/>
                  </a:cubicBezTo>
                  <a:cubicBezTo>
                    <a:pt x="990226" y="0"/>
                    <a:pt x="1275830" y="285604"/>
                    <a:pt x="1275830" y="637915"/>
                  </a:cubicBezTo>
                  <a:cubicBezTo>
                    <a:pt x="1275830" y="990226"/>
                    <a:pt x="990226" y="1275830"/>
                    <a:pt x="637915" y="1275830"/>
                  </a:cubicBezTo>
                  <a:cubicBezTo>
                    <a:pt x="285604" y="1275830"/>
                    <a:pt x="0" y="990226"/>
                    <a:pt x="0" y="63791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Nhà cung ứng</a:t>
              </a:r>
              <a:r>
                <a:rPr lang="en-US" sz="1200" b="1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2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900000">
              <a:off x="3357862" y="4613582"/>
              <a:ext cx="893985" cy="33487"/>
            </a:xfrm>
            <a:custGeom>
              <a:avLst/>
              <a:gdLst>
                <a:gd name="connsiteX0" fmla="*/ 0 w 893984"/>
                <a:gd name="connsiteY0" fmla="*/ 16743 h 33486"/>
                <a:gd name="connsiteX1" fmla="*/ 893984 w 893984"/>
                <a:gd name="connsiteY1" fmla="*/ 16743 h 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984" h="33486">
                  <a:moveTo>
                    <a:pt x="893984" y="16743"/>
                  </a:moveTo>
                  <a:lnTo>
                    <a:pt x="0" y="16743"/>
                  </a:ln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341" tIns="-5606" rIns="437344" bIns="-560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99795" y="4759557"/>
              <a:ext cx="1275830" cy="1275830"/>
            </a:xfrm>
            <a:custGeom>
              <a:avLst/>
              <a:gdLst>
                <a:gd name="connsiteX0" fmla="*/ 0 w 1275829"/>
                <a:gd name="connsiteY0" fmla="*/ 637915 h 1275829"/>
                <a:gd name="connsiteX1" fmla="*/ 637915 w 1275829"/>
                <a:gd name="connsiteY1" fmla="*/ 0 h 1275829"/>
                <a:gd name="connsiteX2" fmla="*/ 1275830 w 1275829"/>
                <a:gd name="connsiteY2" fmla="*/ 637915 h 1275829"/>
                <a:gd name="connsiteX3" fmla="*/ 637915 w 1275829"/>
                <a:gd name="connsiteY3" fmla="*/ 1275830 h 1275829"/>
                <a:gd name="connsiteX4" fmla="*/ 0 w 1275829"/>
                <a:gd name="connsiteY4" fmla="*/ 637915 h 12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829" h="1275829">
                  <a:moveTo>
                    <a:pt x="0" y="637915"/>
                  </a:moveTo>
                  <a:cubicBezTo>
                    <a:pt x="0" y="285604"/>
                    <a:pt x="285604" y="0"/>
                    <a:pt x="637915" y="0"/>
                  </a:cubicBezTo>
                  <a:cubicBezTo>
                    <a:pt x="990226" y="0"/>
                    <a:pt x="1275830" y="285604"/>
                    <a:pt x="1275830" y="637915"/>
                  </a:cubicBezTo>
                  <a:cubicBezTo>
                    <a:pt x="1275830" y="990226"/>
                    <a:pt x="990226" y="1275830"/>
                    <a:pt x="637915" y="1275830"/>
                  </a:cubicBezTo>
                  <a:cubicBezTo>
                    <a:pt x="285604" y="1275830"/>
                    <a:pt x="0" y="990226"/>
                    <a:pt x="0" y="63791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Bên bảo hiểm</a:t>
              </a:r>
              <a:endParaRPr lang="en-US" sz="12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354761">
              <a:off x="4133393" y="2751222"/>
              <a:ext cx="914792" cy="33486"/>
            </a:xfrm>
            <a:custGeom>
              <a:avLst/>
              <a:gdLst>
                <a:gd name="connsiteX0" fmla="*/ 0 w 914792"/>
                <a:gd name="connsiteY0" fmla="*/ 16743 h 33486"/>
                <a:gd name="connsiteX1" fmla="*/ 914792 w 914792"/>
                <a:gd name="connsiteY1" fmla="*/ 16743 h 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792" h="33486">
                  <a:moveTo>
                    <a:pt x="914792" y="16743"/>
                  </a:moveTo>
                  <a:lnTo>
                    <a:pt x="0" y="16743"/>
                  </a:ln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7227" tIns="-6127" rIns="447225" bIns="-61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52875" y="1034835"/>
              <a:ext cx="1275830" cy="1275830"/>
            </a:xfrm>
            <a:custGeom>
              <a:avLst/>
              <a:gdLst>
                <a:gd name="connsiteX0" fmla="*/ 0 w 1275829"/>
                <a:gd name="connsiteY0" fmla="*/ 637915 h 1275829"/>
                <a:gd name="connsiteX1" fmla="*/ 637915 w 1275829"/>
                <a:gd name="connsiteY1" fmla="*/ 0 h 1275829"/>
                <a:gd name="connsiteX2" fmla="*/ 1275830 w 1275829"/>
                <a:gd name="connsiteY2" fmla="*/ 637915 h 1275829"/>
                <a:gd name="connsiteX3" fmla="*/ 637915 w 1275829"/>
                <a:gd name="connsiteY3" fmla="*/ 1275830 h 1275829"/>
                <a:gd name="connsiteX4" fmla="*/ 0 w 1275829"/>
                <a:gd name="connsiteY4" fmla="*/ 637915 h 12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829" h="1275829">
                  <a:moveTo>
                    <a:pt x="0" y="637915"/>
                  </a:moveTo>
                  <a:cubicBezTo>
                    <a:pt x="0" y="285604"/>
                    <a:pt x="285604" y="0"/>
                    <a:pt x="637915" y="0"/>
                  </a:cubicBezTo>
                  <a:cubicBezTo>
                    <a:pt x="990226" y="0"/>
                    <a:pt x="1275830" y="285604"/>
                    <a:pt x="1275830" y="637915"/>
                  </a:cubicBezTo>
                  <a:cubicBezTo>
                    <a:pt x="1275830" y="990226"/>
                    <a:pt x="990226" y="1275830"/>
                    <a:pt x="637915" y="1275830"/>
                  </a:cubicBezTo>
                  <a:cubicBezTo>
                    <a:pt x="285604" y="1275830"/>
                    <a:pt x="0" y="990226"/>
                    <a:pt x="0" y="6379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Bên cho vay</a:t>
              </a:r>
              <a:endParaRPr lang="en-US" sz="12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2700000">
              <a:off x="3357862" y="3079292"/>
              <a:ext cx="893985" cy="33487"/>
            </a:xfrm>
            <a:custGeom>
              <a:avLst/>
              <a:gdLst>
                <a:gd name="connsiteX0" fmla="*/ 0 w 893984"/>
                <a:gd name="connsiteY0" fmla="*/ 16743 h 33486"/>
                <a:gd name="connsiteX1" fmla="*/ 893984 w 893984"/>
                <a:gd name="connsiteY1" fmla="*/ 16743 h 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984" h="33486">
                  <a:moveTo>
                    <a:pt x="893984" y="16743"/>
                  </a:moveTo>
                  <a:lnTo>
                    <a:pt x="0" y="16743"/>
                  </a:ln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343" tIns="-5606" rIns="437342" bIns="-560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b="1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399795" y="1690977"/>
              <a:ext cx="1275830" cy="1275830"/>
            </a:xfrm>
            <a:custGeom>
              <a:avLst/>
              <a:gdLst>
                <a:gd name="connsiteX0" fmla="*/ 0 w 1275829"/>
                <a:gd name="connsiteY0" fmla="*/ 637915 h 1275829"/>
                <a:gd name="connsiteX1" fmla="*/ 637915 w 1275829"/>
                <a:gd name="connsiteY1" fmla="*/ 0 h 1275829"/>
                <a:gd name="connsiteX2" fmla="*/ 1275830 w 1275829"/>
                <a:gd name="connsiteY2" fmla="*/ 637915 h 1275829"/>
                <a:gd name="connsiteX3" fmla="*/ 637915 w 1275829"/>
                <a:gd name="connsiteY3" fmla="*/ 1275830 h 1275829"/>
                <a:gd name="connsiteX4" fmla="*/ 0 w 1275829"/>
                <a:gd name="connsiteY4" fmla="*/ 637915 h 12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829" h="1275829">
                  <a:moveTo>
                    <a:pt x="0" y="637915"/>
                  </a:moveTo>
                  <a:cubicBezTo>
                    <a:pt x="0" y="285604"/>
                    <a:pt x="285604" y="0"/>
                    <a:pt x="637915" y="0"/>
                  </a:cubicBezTo>
                  <a:cubicBezTo>
                    <a:pt x="990226" y="0"/>
                    <a:pt x="1275830" y="285604"/>
                    <a:pt x="1275830" y="637915"/>
                  </a:cubicBezTo>
                  <a:cubicBezTo>
                    <a:pt x="1275830" y="990226"/>
                    <a:pt x="990226" y="1275830"/>
                    <a:pt x="637915" y="1275830"/>
                  </a:cubicBezTo>
                  <a:cubicBezTo>
                    <a:pt x="285604" y="1275830"/>
                    <a:pt x="0" y="990226"/>
                    <a:pt x="0" y="63791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Bên vận hành</a:t>
              </a:r>
              <a:endParaRPr lang="en-US" sz="12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952875" y="3225237"/>
              <a:ext cx="1275829" cy="1275829"/>
            </a:xfrm>
            <a:custGeom>
              <a:avLst/>
              <a:gdLst>
                <a:gd name="connsiteX0" fmla="*/ 0 w 1275829"/>
                <a:gd name="connsiteY0" fmla="*/ 637915 h 1275829"/>
                <a:gd name="connsiteX1" fmla="*/ 637915 w 1275829"/>
                <a:gd name="connsiteY1" fmla="*/ 0 h 1275829"/>
                <a:gd name="connsiteX2" fmla="*/ 1275830 w 1275829"/>
                <a:gd name="connsiteY2" fmla="*/ 637915 h 1275829"/>
                <a:gd name="connsiteX3" fmla="*/ 637915 w 1275829"/>
                <a:gd name="connsiteY3" fmla="*/ 1275830 h 1275829"/>
                <a:gd name="connsiteX4" fmla="*/ 0 w 1275829"/>
                <a:gd name="connsiteY4" fmla="*/ 637915 h 12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829" h="1275829">
                  <a:moveTo>
                    <a:pt x="0" y="637915"/>
                  </a:moveTo>
                  <a:cubicBezTo>
                    <a:pt x="0" y="285604"/>
                    <a:pt x="285604" y="0"/>
                    <a:pt x="637915" y="0"/>
                  </a:cubicBezTo>
                  <a:cubicBezTo>
                    <a:pt x="990226" y="0"/>
                    <a:pt x="1275830" y="285604"/>
                    <a:pt x="1275830" y="637915"/>
                  </a:cubicBezTo>
                  <a:cubicBezTo>
                    <a:pt x="1275830" y="990226"/>
                    <a:pt x="990226" y="1275830"/>
                    <a:pt x="637915" y="1275830"/>
                  </a:cubicBezTo>
                  <a:cubicBezTo>
                    <a:pt x="285604" y="1275830"/>
                    <a:pt x="0" y="990226"/>
                    <a:pt x="0" y="63791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146" tIns="214146" rIns="214146" bIns="214146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SPV</a:t>
              </a:r>
              <a:endParaRPr lang="en-US" sz="4300" b="1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51" y="6266543"/>
            <a:ext cx="3573549" cy="457201"/>
            <a:chOff x="1219200" y="6095999"/>
            <a:chExt cx="3573549" cy="457201"/>
          </a:xfrm>
        </p:grpSpPr>
        <p:sp>
          <p:nvSpPr>
            <p:cNvPr id="24" name="Rectangle 23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19200" y="60959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59085B63-885E-490E-AF76-E8ADC8A2FDE4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6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8600" y="1166019"/>
          <a:ext cx="8709430" cy="492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744627" y="274638"/>
            <a:ext cx="5654753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Trường hợp: 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BOT 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Vĩnh Tân 1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51" y="6266543"/>
            <a:ext cx="3573549" cy="457201"/>
            <a:chOff x="1219200" y="6095999"/>
            <a:chExt cx="3573549" cy="457201"/>
          </a:xfrm>
        </p:grpSpPr>
        <p:sp>
          <p:nvSpPr>
            <p:cNvPr id="6" name="Rectangle 5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9200" y="60959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59085B63-885E-490E-AF76-E8ADC8A2FDE4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7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0890" y="274638"/>
            <a:ext cx="8862234" cy="120032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Quá trình phê duyệt dự án: </a:t>
            </a:r>
            <a:b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</a:rPr>
              <a:t>Chính phủ kiểm soát dự án PPP như thế nào?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851" y="6266543"/>
            <a:ext cx="3573549" cy="457201"/>
            <a:chOff x="1219200" y="6095999"/>
            <a:chExt cx="3573549" cy="457201"/>
          </a:xfrm>
        </p:grpSpPr>
        <p:sp>
          <p:nvSpPr>
            <p:cNvPr id="6" name="Rectangle 5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9200" y="60959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315211A-1A26-47A2-A272-8C0EB967E97B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8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3307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05648" y="274638"/>
            <a:ext cx="8532720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accent1">
                    <a:lumMod val="50000"/>
                  </a:schemeClr>
                </a:solidFill>
              </a:rPr>
              <a:t>Kiểm soát của nhà nước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</a:rPr>
              <a:t>đối với các dự án PPP(1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51" y="6266543"/>
            <a:ext cx="3573549" cy="457201"/>
            <a:chOff x="1219200" y="6095999"/>
            <a:chExt cx="3573549" cy="457201"/>
          </a:xfrm>
        </p:grpSpPr>
        <p:sp>
          <p:nvSpPr>
            <p:cNvPr id="13" name="Rectangle 12"/>
            <p:cNvSpPr/>
            <p:nvPr/>
          </p:nvSpPr>
          <p:spPr>
            <a:xfrm rot="16200000">
              <a:off x="1470660" y="6301740"/>
              <a:ext cx="457200" cy="457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2119" y="6095999"/>
              <a:ext cx="3070630" cy="457200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PPP: concepts and regulations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19200" y="6095999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80D92FE7-C011-432D-AA33-DD72CDBC48D0}" type="slidenum">
                <a:rPr lang="en-US" sz="2400" b="1" smtClean="0">
                  <a:solidFill>
                    <a:schemeClr val="accent1">
                      <a:lumMod val="50000"/>
                    </a:schemeClr>
                  </a:solidFill>
                </a:rPr>
                <a:t>9</a:t>
              </a:fld>
              <a:endParaRPr 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315200" y="6266543"/>
            <a:ext cx="16228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LNT &amp; Partners</a:t>
            </a:r>
            <a:endParaRPr lang="en-US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8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2504</Words>
  <Application>Microsoft Office PowerPoint</Application>
  <PresentationFormat>On-screen Show (4:3)</PresentationFormat>
  <Paragraphs>489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Dự án PP – Hợp đồng BT và BOT</vt:lpstr>
      <vt:lpstr>MỤC LỤC</vt:lpstr>
      <vt:lpstr>PowerPoint Presentation</vt:lpstr>
      <vt:lpstr>PowerPoint Presentation</vt:lpstr>
      <vt:lpstr>PowerPoint Presentation</vt:lpstr>
      <vt:lpstr>Khung pháp lý PPP (2) – các bên hưởng lợi khác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Project – BT and BOT Contracts</dc:title>
  <dc:creator>Net LNT</dc:creator>
  <cp:lastModifiedBy>Nguyen </cp:lastModifiedBy>
  <cp:revision>80</cp:revision>
  <dcterms:created xsi:type="dcterms:W3CDTF">2019-06-07T10:21:17Z</dcterms:created>
  <dcterms:modified xsi:type="dcterms:W3CDTF">2019-08-28T04:19:13Z</dcterms:modified>
</cp:coreProperties>
</file>