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2"/>
  </p:notesMasterIdLst>
  <p:handoutMasterIdLst>
    <p:handoutMasterId r:id="rId23"/>
  </p:handoutMasterIdLst>
  <p:sldIdLst>
    <p:sldId id="278" r:id="rId5"/>
    <p:sldId id="1288" r:id="rId6"/>
    <p:sldId id="1293" r:id="rId7"/>
    <p:sldId id="1297" r:id="rId8"/>
    <p:sldId id="1284" r:id="rId9"/>
    <p:sldId id="1299" r:id="rId10"/>
    <p:sldId id="1304" r:id="rId11"/>
    <p:sldId id="1298" r:id="rId12"/>
    <p:sldId id="1300" r:id="rId13"/>
    <p:sldId id="1301" r:id="rId14"/>
    <p:sldId id="1307" r:id="rId15"/>
    <p:sldId id="1302" r:id="rId16"/>
    <p:sldId id="1305" r:id="rId17"/>
    <p:sldId id="1303" r:id="rId18"/>
    <p:sldId id="1295" r:id="rId19"/>
    <p:sldId id="1289" r:id="rId20"/>
    <p:sldId id="1306" r:id="rId21"/>
  </p:sldIdLst>
  <p:sldSz cx="9906000" cy="6858000" type="A4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>
          <p15:clr>
            <a:srgbClr val="A4A3A4"/>
          </p15:clr>
        </p15:guide>
        <p15:guide id="3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2055A1"/>
    <a:srgbClr val="9EC7F8"/>
    <a:srgbClr val="5B9BD5"/>
    <a:srgbClr val="FFC000"/>
    <a:srgbClr val="70AD47"/>
    <a:srgbClr val="FFE50B"/>
    <a:srgbClr val="AC0001"/>
    <a:srgbClr val="FFFFFF"/>
    <a:srgbClr val="D9E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06" autoAdjust="0"/>
    <p:restoredTop sz="94464"/>
  </p:normalViewPr>
  <p:slideViewPr>
    <p:cSldViewPr snapToGrid="0" snapToObjects="1" showGuides="1">
      <p:cViewPr varScale="1">
        <p:scale>
          <a:sx n="81" d="100"/>
          <a:sy n="81" d="100"/>
        </p:scale>
        <p:origin x="1656" y="72"/>
      </p:cViewPr>
      <p:guideLst>
        <p:guide orient="horz" pos="2160"/>
        <p:guide pos="3120"/>
        <p:guide orient="horz" pos="3203"/>
      </p:guideLst>
    </p:cSldViewPr>
  </p:slideViewPr>
  <p:outlineViewPr>
    <p:cViewPr>
      <p:scale>
        <a:sx n="33" d="100"/>
        <a:sy n="33" d="100"/>
      </p:scale>
      <p:origin x="0" y="-83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25848475499372E-2"/>
          <c:y val="3.7292176864755666E-2"/>
          <c:w val="0.89697694657604843"/>
          <c:h val="0.78901180135896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3669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6A5-41D8-BD8C-FEB2169B2451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fld id="{C61D2993-0A55-47B2-BB36-39A83FF8C3FD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4F-4DD6-9FA4-00C25994CD7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092820-5BCA-4ECC-AC6D-B771CEE8843E}" type="VALUE">
                      <a:rPr lang="en-US" smtClean="0"/>
                      <a:pPr/>
                      <a:t>[VALUE]</a:t>
                    </a:fld>
                    <a:r>
                      <a:rPr lang="en-US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4F-4DD6-9FA4-00C25994CD7E}"/>
                </c:ext>
              </c:extLst>
            </c:dLbl>
            <c:dLbl>
              <c:idx val="3"/>
              <c:layout>
                <c:manualLayout>
                  <c:x val="0"/>
                  <c:y val="-9.89344679896364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4F-4DD6-9FA4-00C25994CD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Bid Cap</c:v>
                </c:pt>
                <c:pt idx="1">
                  <c:v>Bidder 1</c:v>
                </c:pt>
                <c:pt idx="2">
                  <c:v>Bidder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111</c:v>
                </c:pt>
                <c:pt idx="1">
                  <c:v>80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4F-4DD6-9FA4-00C25994CD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8541640"/>
        <c:axId val="358543936"/>
      </c:barChart>
      <c:catAx>
        <c:axId val="358541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alpha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543936"/>
        <c:crosses val="autoZero"/>
        <c:auto val="1"/>
        <c:lblAlgn val="ctr"/>
        <c:lblOffset val="100"/>
        <c:noMultiLvlLbl val="0"/>
      </c:catAx>
      <c:valAx>
        <c:axId val="358543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8541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CCECFF"/>
    </a:solidFill>
    <a:ln>
      <a:solidFill>
        <a:schemeClr val="tx1"/>
      </a:solidFill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CAD13-517B-4307-8080-50B3724ED8DF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59E8DF69-5188-4669-9D01-88C2DC9A59E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800" b="1" dirty="0" err="1"/>
            <a:t>Chính</a:t>
          </a:r>
          <a:r>
            <a:rPr lang="en-GB" sz="1800" b="1" dirty="0"/>
            <a:t> </a:t>
          </a:r>
          <a:r>
            <a:rPr lang="en-GB" sz="1800" b="1" dirty="0" err="1"/>
            <a:t>sách</a:t>
          </a:r>
          <a:r>
            <a:rPr lang="en-GB" sz="1800" b="1" dirty="0"/>
            <a:t> </a:t>
          </a:r>
          <a:r>
            <a:rPr lang="en-GB" sz="1800" b="1" dirty="0" err="1"/>
            <a:t>công</a:t>
          </a:r>
          <a:endParaRPr lang="en-GB" sz="1800" b="1" dirty="0"/>
        </a:p>
      </dgm:t>
    </dgm:pt>
    <dgm:pt modelId="{905CADA8-521C-4847-8FBB-21160913A16C}" type="parTrans" cxnId="{2A0D6EC7-B2A4-4C7E-A528-04587FB49AFA}">
      <dgm:prSet/>
      <dgm:spPr/>
      <dgm:t>
        <a:bodyPr/>
        <a:lstStyle/>
        <a:p>
          <a:endParaRPr lang="en-GB" sz="1400"/>
        </a:p>
      </dgm:t>
    </dgm:pt>
    <dgm:pt modelId="{685D99FC-E97A-4146-A828-EE90CE44F50B}" type="sibTrans" cxnId="{2A0D6EC7-B2A4-4C7E-A528-04587FB49AFA}">
      <dgm:prSet/>
      <dgm:spPr/>
      <dgm:t>
        <a:bodyPr/>
        <a:lstStyle/>
        <a:p>
          <a:endParaRPr lang="en-GB" sz="1400"/>
        </a:p>
      </dgm:t>
    </dgm:pt>
    <dgm:pt modelId="{86854EE8-40A5-4491-9756-E5830D7B9103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b="1" dirty="0" err="1"/>
            <a:t>Tăng</a:t>
          </a:r>
          <a:r>
            <a:rPr lang="en-GB" sz="1200" b="1" dirty="0"/>
            <a:t> </a:t>
          </a:r>
          <a:r>
            <a:rPr lang="en-GB" sz="1200" b="1" dirty="0" err="1"/>
            <a:t>niềm</a:t>
          </a:r>
          <a:r>
            <a:rPr lang="en-GB" sz="1200" b="1" dirty="0"/>
            <a:t> tin </a:t>
          </a:r>
          <a:r>
            <a:rPr lang="en-GB" sz="1200" b="1" dirty="0" err="1"/>
            <a:t>cho</a:t>
          </a:r>
          <a:r>
            <a:rPr lang="en-GB" sz="1200" b="1" dirty="0"/>
            <a:t> </a:t>
          </a:r>
          <a:r>
            <a:rPr lang="en-GB" sz="1200" b="1" dirty="0" err="1"/>
            <a:t>nhà</a:t>
          </a:r>
          <a:r>
            <a:rPr lang="en-GB" sz="1200" b="1" dirty="0"/>
            <a:t> </a:t>
          </a:r>
          <a:r>
            <a:rPr lang="en-GB" sz="1200" b="1" dirty="0" err="1"/>
            <a:t>đầu</a:t>
          </a:r>
          <a:r>
            <a:rPr lang="en-GB" sz="1200" b="1" dirty="0"/>
            <a:t> </a:t>
          </a:r>
          <a:r>
            <a:rPr lang="en-GB" sz="1200" b="1" dirty="0" err="1"/>
            <a:t>tư</a:t>
          </a:r>
          <a:endParaRPr lang="en-GB" sz="1200" b="1" dirty="0"/>
        </a:p>
      </dgm:t>
    </dgm:pt>
    <dgm:pt modelId="{31C1DB01-648E-4DAE-9170-BEBA88182C32}" type="parTrans" cxnId="{4C44C36A-FF03-4FF1-A78D-97EE956E5084}">
      <dgm:prSet/>
      <dgm:spPr/>
      <dgm:t>
        <a:bodyPr/>
        <a:lstStyle/>
        <a:p>
          <a:endParaRPr lang="en-GB" sz="1400"/>
        </a:p>
      </dgm:t>
    </dgm:pt>
    <dgm:pt modelId="{919958EC-80F4-4ACF-9A06-3A4C83612E60}" type="sibTrans" cxnId="{4C44C36A-FF03-4FF1-A78D-97EE956E5084}">
      <dgm:prSet/>
      <dgm:spPr/>
      <dgm:t>
        <a:bodyPr/>
        <a:lstStyle/>
        <a:p>
          <a:endParaRPr lang="en-GB" sz="1400"/>
        </a:p>
      </dgm:t>
    </dgm:pt>
    <dgm:pt modelId="{11834BC8-2BE5-4D74-B43E-035542239BC8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800" b="1" dirty="0" err="1"/>
            <a:t>Chính</a:t>
          </a:r>
          <a:r>
            <a:rPr lang="en-GB" sz="1800" b="1" dirty="0"/>
            <a:t> </a:t>
          </a:r>
          <a:r>
            <a:rPr lang="en-GB" sz="1800" b="1" dirty="0" err="1"/>
            <a:t>sách</a:t>
          </a:r>
          <a:r>
            <a:rPr lang="en-GB" sz="1800" b="1" dirty="0"/>
            <a:t> </a:t>
          </a:r>
          <a:r>
            <a:rPr lang="en-GB" sz="1800" b="1" dirty="0" err="1"/>
            <a:t>tài</a:t>
          </a:r>
          <a:r>
            <a:rPr lang="en-GB" sz="1800" b="1" dirty="0"/>
            <a:t> </a:t>
          </a:r>
          <a:r>
            <a:rPr lang="en-GB" sz="1800" b="1" dirty="0" err="1"/>
            <a:t>chính</a:t>
          </a:r>
          <a:endParaRPr lang="en-GB" sz="1800" b="1" dirty="0"/>
        </a:p>
      </dgm:t>
    </dgm:pt>
    <dgm:pt modelId="{E10B231B-5E26-4139-A04E-BB758192F8B5}" type="parTrans" cxnId="{E159002B-A7C7-438F-B98D-CCC18B11875A}">
      <dgm:prSet/>
      <dgm:spPr/>
      <dgm:t>
        <a:bodyPr/>
        <a:lstStyle/>
        <a:p>
          <a:endParaRPr lang="en-GB" sz="1400"/>
        </a:p>
      </dgm:t>
    </dgm:pt>
    <dgm:pt modelId="{9F8B1CC3-7A47-4209-B820-271F4673E378}" type="sibTrans" cxnId="{E159002B-A7C7-438F-B98D-CCC18B11875A}">
      <dgm:prSet/>
      <dgm:spPr/>
      <dgm:t>
        <a:bodyPr/>
        <a:lstStyle/>
        <a:p>
          <a:endParaRPr lang="en-GB" sz="1400"/>
        </a:p>
      </dgm:t>
    </dgm:pt>
    <dgm:pt modelId="{89293494-C460-4AAC-9F1A-638D7E100591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b="1" dirty="0" err="1"/>
            <a:t>Tận</a:t>
          </a:r>
          <a:r>
            <a:rPr lang="en-GB" sz="1200" b="1" dirty="0"/>
            <a:t> </a:t>
          </a:r>
          <a:r>
            <a:rPr lang="en-GB" sz="1200" b="1" dirty="0" err="1"/>
            <a:t>dụng</a:t>
          </a:r>
          <a:r>
            <a:rPr lang="en-GB" sz="1200" b="1" dirty="0"/>
            <a:t> </a:t>
          </a:r>
          <a:r>
            <a:rPr lang="en-GB" sz="1200" b="1" dirty="0" err="1"/>
            <a:t>các</a:t>
          </a:r>
          <a:r>
            <a:rPr lang="en-GB" sz="1200" b="1" dirty="0"/>
            <a:t> </a:t>
          </a:r>
          <a:r>
            <a:rPr lang="en-GB" sz="1200" b="1" dirty="0" err="1"/>
            <a:t>nguồn</a:t>
          </a:r>
          <a:r>
            <a:rPr lang="en-GB" sz="1200" b="1" dirty="0"/>
            <a:t> </a:t>
          </a:r>
          <a:r>
            <a:rPr lang="en-GB" sz="1200" b="1" dirty="0" err="1"/>
            <a:t>vốn</a:t>
          </a:r>
          <a:r>
            <a:rPr lang="en-GB" sz="1200" b="1" dirty="0"/>
            <a:t> </a:t>
          </a:r>
          <a:r>
            <a:rPr lang="en-GB" sz="1200" b="1" dirty="0" err="1"/>
            <a:t>bổ</a:t>
          </a:r>
          <a:r>
            <a:rPr lang="en-GB" sz="1200" b="1" dirty="0"/>
            <a:t> sung </a:t>
          </a:r>
          <a:r>
            <a:rPr lang="en-GB" sz="1200" b="1" dirty="0" err="1"/>
            <a:t>huy</a:t>
          </a:r>
          <a:r>
            <a:rPr lang="en-GB" sz="1200" b="1" dirty="0"/>
            <a:t> </a:t>
          </a:r>
          <a:r>
            <a:rPr lang="en-GB" sz="1200" b="1" dirty="0" err="1"/>
            <a:t>động</a:t>
          </a:r>
          <a:r>
            <a:rPr lang="en-GB" sz="1200" b="1" dirty="0"/>
            <a:t> </a:t>
          </a:r>
          <a:r>
            <a:rPr lang="en-GB" sz="1200" b="1" dirty="0" err="1"/>
            <a:t>vốn</a:t>
          </a:r>
          <a:r>
            <a:rPr lang="en-GB" sz="1200" b="1" dirty="0"/>
            <a:t> </a:t>
          </a:r>
          <a:r>
            <a:rPr lang="en-GB" sz="1200" b="1" dirty="0" err="1"/>
            <a:t>dư</a:t>
          </a:r>
          <a:r>
            <a:rPr lang="en-GB" sz="1200" b="1" dirty="0"/>
            <a:t> </a:t>
          </a:r>
          <a:r>
            <a:rPr lang="en-GB" sz="1200" b="1" dirty="0" err="1"/>
            <a:t>nhân</a:t>
          </a:r>
          <a:endParaRPr lang="en-GB" sz="1200" b="1" dirty="0"/>
        </a:p>
      </dgm:t>
    </dgm:pt>
    <dgm:pt modelId="{A5B42598-51F2-4EC3-A71D-616E3F234E6C}" type="parTrans" cxnId="{3B92E337-E877-4090-AF07-F66B378CC41D}">
      <dgm:prSet/>
      <dgm:spPr/>
      <dgm:t>
        <a:bodyPr/>
        <a:lstStyle/>
        <a:p>
          <a:endParaRPr lang="en-GB" sz="1400"/>
        </a:p>
      </dgm:t>
    </dgm:pt>
    <dgm:pt modelId="{04FB3B7D-361A-48D4-A90C-1561E805AF84}" type="sibTrans" cxnId="{3B92E337-E877-4090-AF07-F66B378CC41D}">
      <dgm:prSet/>
      <dgm:spPr/>
      <dgm:t>
        <a:bodyPr/>
        <a:lstStyle/>
        <a:p>
          <a:endParaRPr lang="en-GB" sz="1400"/>
        </a:p>
      </dgm:t>
    </dgm:pt>
    <dgm:pt modelId="{E310AAFB-1642-4356-B6CE-4A01370A3D23}">
      <dgm:prSet custT="1"/>
      <dgm:spPr>
        <a:solidFill>
          <a:srgbClr val="9EC7F8"/>
        </a:solidFill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1800" b="1" dirty="0" err="1"/>
            <a:t>Đặc</a:t>
          </a:r>
          <a:r>
            <a:rPr lang="en-GB" sz="1800" b="1" dirty="0"/>
            <a:t> </a:t>
          </a:r>
          <a:r>
            <a:rPr lang="en-GB" sz="1800" b="1" dirty="0" err="1"/>
            <a:t>điểm</a:t>
          </a:r>
          <a:r>
            <a:rPr lang="en-GB" sz="1800" b="1" dirty="0"/>
            <a:t> </a:t>
          </a:r>
          <a:r>
            <a:rPr lang="en-GB" sz="1800" b="1" dirty="0" err="1"/>
            <a:t>rủi</a:t>
          </a:r>
          <a:r>
            <a:rPr lang="en-GB" sz="1800" b="1" dirty="0"/>
            <a:t> </a:t>
          </a:r>
          <a:r>
            <a:rPr lang="en-GB" sz="1800" b="1" dirty="0" err="1"/>
            <a:t>ro</a:t>
          </a:r>
          <a:r>
            <a:rPr lang="en-GB" sz="1800" b="1" dirty="0"/>
            <a:t> </a:t>
          </a:r>
          <a:r>
            <a:rPr lang="en-GB" sz="1800" b="1" dirty="0" err="1"/>
            <a:t>dự</a:t>
          </a:r>
          <a:r>
            <a:rPr lang="en-GB" sz="1800" b="1" dirty="0"/>
            <a:t> </a:t>
          </a:r>
          <a:r>
            <a:rPr lang="en-GB" sz="1800" b="1" dirty="0" err="1"/>
            <a:t>án</a:t>
          </a:r>
          <a:endParaRPr lang="en-GB" sz="1800" b="1" dirty="0"/>
        </a:p>
      </dgm:t>
    </dgm:pt>
    <dgm:pt modelId="{52F51E9C-BE68-45D7-8E71-A08567F0FDB1}" type="parTrans" cxnId="{E5ADE586-F926-4A07-BDDB-E246A6E4775B}">
      <dgm:prSet/>
      <dgm:spPr/>
      <dgm:t>
        <a:bodyPr/>
        <a:lstStyle/>
        <a:p>
          <a:endParaRPr lang="en-GB" sz="1400"/>
        </a:p>
      </dgm:t>
    </dgm:pt>
    <dgm:pt modelId="{D0695F99-0AF7-49CB-8F34-E7AB3EB5033D}" type="sibTrans" cxnId="{E5ADE586-F926-4A07-BDDB-E246A6E4775B}">
      <dgm:prSet/>
      <dgm:spPr/>
      <dgm:t>
        <a:bodyPr/>
        <a:lstStyle/>
        <a:p>
          <a:endParaRPr lang="en-GB" sz="1400"/>
        </a:p>
      </dgm:t>
    </dgm:pt>
    <dgm:pt modelId="{ED055986-AED8-407A-8DCD-E7E7EF284569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dirty="0" err="1"/>
            <a:t>Rủi</a:t>
          </a:r>
          <a:r>
            <a:rPr lang="en-GB" sz="1200" dirty="0"/>
            <a:t> </a:t>
          </a:r>
          <a:r>
            <a:rPr lang="en-GB" sz="1200" dirty="0" err="1"/>
            <a:t>ro</a:t>
          </a:r>
          <a:r>
            <a:rPr lang="en-GB" sz="1200" dirty="0"/>
            <a:t> </a:t>
          </a:r>
          <a:r>
            <a:rPr lang="en-GB" sz="1200" dirty="0" err="1"/>
            <a:t>phá</a:t>
          </a:r>
          <a:r>
            <a:rPr lang="en-GB" sz="1200" dirty="0"/>
            <a:t> </a:t>
          </a:r>
          <a:r>
            <a:rPr lang="en-GB" sz="1200" dirty="0" err="1"/>
            <a:t>sản</a:t>
          </a:r>
          <a:endParaRPr lang="en-GB" sz="1200" dirty="0"/>
        </a:p>
      </dgm:t>
    </dgm:pt>
    <dgm:pt modelId="{FC853278-0A4E-41A4-8C62-982894BD89DF}" type="parTrans" cxnId="{9413FE4B-4926-48BF-8C13-D5664D055B7E}">
      <dgm:prSet/>
      <dgm:spPr/>
      <dgm:t>
        <a:bodyPr/>
        <a:lstStyle/>
        <a:p>
          <a:endParaRPr lang="en-GB" sz="1400"/>
        </a:p>
      </dgm:t>
    </dgm:pt>
    <dgm:pt modelId="{35E3F6CA-6788-4879-A41C-4F363D298170}" type="sibTrans" cxnId="{9413FE4B-4926-48BF-8C13-D5664D055B7E}">
      <dgm:prSet/>
      <dgm:spPr/>
      <dgm:t>
        <a:bodyPr/>
        <a:lstStyle/>
        <a:p>
          <a:endParaRPr lang="en-GB" sz="1400"/>
        </a:p>
      </dgm:t>
    </dgm:pt>
    <dgm:pt modelId="{8BE0E316-B1AC-476D-9F8C-487394399817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dirty="0" err="1"/>
            <a:t>Quyền</a:t>
          </a:r>
          <a:r>
            <a:rPr lang="en-GB" sz="1200" dirty="0"/>
            <a:t> </a:t>
          </a:r>
          <a:r>
            <a:rPr lang="en-GB" sz="1200" dirty="0" err="1"/>
            <a:t>sở</a:t>
          </a:r>
          <a:r>
            <a:rPr lang="en-GB" sz="1200" dirty="0"/>
            <a:t> </a:t>
          </a:r>
          <a:r>
            <a:rPr lang="en-GB" sz="1200" dirty="0" err="1"/>
            <a:t>hữu</a:t>
          </a:r>
          <a:r>
            <a:rPr lang="en-GB" sz="1200" dirty="0"/>
            <a:t> </a:t>
          </a:r>
          <a:r>
            <a:rPr lang="en-GB" sz="1200" dirty="0" err="1"/>
            <a:t>của</a:t>
          </a:r>
          <a:r>
            <a:rPr lang="en-GB" sz="1200" dirty="0"/>
            <a:t> </a:t>
          </a:r>
          <a:r>
            <a:rPr lang="en-GB" sz="1200" dirty="0" err="1"/>
            <a:t>Chính</a:t>
          </a:r>
          <a:r>
            <a:rPr lang="en-GB" sz="1200" dirty="0"/>
            <a:t> </a:t>
          </a:r>
          <a:r>
            <a:rPr lang="en-GB" sz="1200" dirty="0" err="1"/>
            <a:t>phủ</a:t>
          </a:r>
          <a:endParaRPr lang="en-GB" sz="1200" dirty="0"/>
        </a:p>
      </dgm:t>
    </dgm:pt>
    <dgm:pt modelId="{64C14E78-79CD-4F40-B99A-126DF3651CC7}" type="parTrans" cxnId="{A0C009C5-3449-4654-9A3C-1281896E79B2}">
      <dgm:prSet/>
      <dgm:spPr/>
      <dgm:t>
        <a:bodyPr/>
        <a:lstStyle/>
        <a:p>
          <a:endParaRPr lang="en-GB" sz="1400"/>
        </a:p>
      </dgm:t>
    </dgm:pt>
    <dgm:pt modelId="{9FA541D2-48C2-4952-B805-9F72B9FA5E1B}" type="sibTrans" cxnId="{A0C009C5-3449-4654-9A3C-1281896E79B2}">
      <dgm:prSet/>
      <dgm:spPr/>
      <dgm:t>
        <a:bodyPr/>
        <a:lstStyle/>
        <a:p>
          <a:endParaRPr lang="en-GB" sz="1400"/>
        </a:p>
      </dgm:t>
    </dgm:pt>
    <dgm:pt modelId="{FA3FE4FC-738D-401D-A53E-2083D79075C9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b="1" dirty="0" err="1"/>
            <a:t>Tăng</a:t>
          </a:r>
          <a:r>
            <a:rPr lang="en-GB" sz="1200" b="1" dirty="0"/>
            <a:t> </a:t>
          </a:r>
          <a:r>
            <a:rPr lang="en-GB" sz="1200" b="1" dirty="0" err="1"/>
            <a:t>tốc</a:t>
          </a:r>
          <a:r>
            <a:rPr lang="en-GB" sz="1200" b="1" dirty="0"/>
            <a:t> </a:t>
          </a:r>
          <a:r>
            <a:rPr lang="en-GB" sz="1200" b="1" dirty="0" err="1"/>
            <a:t>đầu</a:t>
          </a:r>
          <a:r>
            <a:rPr lang="en-GB" sz="1200" b="1" dirty="0"/>
            <a:t> </a:t>
          </a:r>
          <a:r>
            <a:rPr lang="en-GB" sz="1200" b="1" dirty="0" err="1"/>
            <a:t>tư</a:t>
          </a:r>
          <a:endParaRPr lang="en-GB" sz="1200" b="1" dirty="0"/>
        </a:p>
      </dgm:t>
    </dgm:pt>
    <dgm:pt modelId="{DA00A30D-5CC0-4AE7-94D1-19C9A510EA04}" type="parTrans" cxnId="{33216DB5-052F-451E-ACBF-5BDE5B32F5ED}">
      <dgm:prSet/>
      <dgm:spPr/>
      <dgm:t>
        <a:bodyPr/>
        <a:lstStyle/>
        <a:p>
          <a:endParaRPr lang="en-GB" sz="1400"/>
        </a:p>
      </dgm:t>
    </dgm:pt>
    <dgm:pt modelId="{D730C077-3CC1-4143-A518-BC665807EDFB}" type="sibTrans" cxnId="{33216DB5-052F-451E-ACBF-5BDE5B32F5ED}">
      <dgm:prSet/>
      <dgm:spPr/>
      <dgm:t>
        <a:bodyPr/>
        <a:lstStyle/>
        <a:p>
          <a:endParaRPr lang="en-GB" sz="1400"/>
        </a:p>
      </dgm:t>
    </dgm:pt>
    <dgm:pt modelId="{F0843C27-CBA1-48D1-ADD9-B152881B6919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b="1" dirty="0" err="1"/>
            <a:t>Bảo</a:t>
          </a:r>
          <a:r>
            <a:rPr lang="en-GB" sz="1200" b="1" dirty="0"/>
            <a:t> </a:t>
          </a:r>
          <a:r>
            <a:rPr lang="en-GB" sz="1200" b="1" dirty="0" err="1"/>
            <a:t>vệ</a:t>
          </a:r>
          <a:r>
            <a:rPr lang="en-GB" sz="1200" b="1" dirty="0"/>
            <a:t> </a:t>
          </a:r>
          <a:r>
            <a:rPr lang="en-GB" sz="1200" b="1" dirty="0" err="1"/>
            <a:t>uy</a:t>
          </a:r>
          <a:r>
            <a:rPr lang="en-GB" sz="1200" b="1" dirty="0"/>
            <a:t> </a:t>
          </a:r>
          <a:r>
            <a:rPr lang="en-GB" sz="1200" b="1" dirty="0" err="1"/>
            <a:t>tín</a:t>
          </a:r>
          <a:r>
            <a:rPr lang="en-GB" sz="1200" b="1" dirty="0"/>
            <a:t> </a:t>
          </a:r>
          <a:r>
            <a:rPr lang="en-GB" sz="1200" b="1" dirty="0" err="1"/>
            <a:t>của</a:t>
          </a:r>
          <a:r>
            <a:rPr lang="en-GB" sz="1200" b="1" dirty="0"/>
            <a:t> </a:t>
          </a:r>
          <a:r>
            <a:rPr lang="en-GB" sz="1200" b="1" dirty="0" err="1"/>
            <a:t>chương</a:t>
          </a:r>
          <a:r>
            <a:rPr lang="en-GB" sz="1200" b="1" dirty="0"/>
            <a:t> </a:t>
          </a:r>
          <a:r>
            <a:rPr lang="en-GB" sz="1200" b="1" dirty="0" err="1"/>
            <a:t>trình</a:t>
          </a:r>
          <a:r>
            <a:rPr lang="en-GB" sz="1200" b="1" dirty="0"/>
            <a:t> PPP</a:t>
          </a:r>
        </a:p>
      </dgm:t>
    </dgm:pt>
    <dgm:pt modelId="{3A1E4763-F822-4955-A407-595245A6B6FF}" type="parTrans" cxnId="{8B38CB64-BE7C-48A3-A4D9-6DE0C3C09CC2}">
      <dgm:prSet/>
      <dgm:spPr/>
      <dgm:t>
        <a:bodyPr/>
        <a:lstStyle/>
        <a:p>
          <a:endParaRPr lang="en-GB" sz="1400"/>
        </a:p>
      </dgm:t>
    </dgm:pt>
    <dgm:pt modelId="{719B4353-4C9D-4182-9804-5EFB0F9D7A1E}" type="sibTrans" cxnId="{8B38CB64-BE7C-48A3-A4D9-6DE0C3C09CC2}">
      <dgm:prSet/>
      <dgm:spPr/>
      <dgm:t>
        <a:bodyPr/>
        <a:lstStyle/>
        <a:p>
          <a:endParaRPr lang="en-GB" sz="1400"/>
        </a:p>
      </dgm:t>
    </dgm:pt>
    <dgm:pt modelId="{7CC1D2BF-A28C-4175-8A24-145F8BD6DC81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b="1" dirty="0" err="1"/>
            <a:t>Giảm</a:t>
          </a:r>
          <a:r>
            <a:rPr lang="en-GB" sz="1200" b="1" dirty="0"/>
            <a:t> chi </a:t>
          </a:r>
          <a:r>
            <a:rPr lang="en-GB" sz="1200" b="1" dirty="0" err="1"/>
            <a:t>phí</a:t>
          </a:r>
          <a:r>
            <a:rPr lang="en-GB" sz="1200" b="1" dirty="0"/>
            <a:t> </a:t>
          </a:r>
          <a:r>
            <a:rPr lang="en-GB" sz="1200" b="1" dirty="0" err="1"/>
            <a:t>vốn</a:t>
          </a:r>
          <a:endParaRPr lang="en-GB" sz="1200" b="1" dirty="0"/>
        </a:p>
      </dgm:t>
    </dgm:pt>
    <dgm:pt modelId="{3B5BCC6D-3625-48B1-8BE1-D6CC55C36741}" type="parTrans" cxnId="{C028DD21-ED57-4E7F-8859-DFB7FBFF8572}">
      <dgm:prSet/>
      <dgm:spPr/>
      <dgm:t>
        <a:bodyPr/>
        <a:lstStyle/>
        <a:p>
          <a:endParaRPr lang="en-GB" sz="1400"/>
        </a:p>
      </dgm:t>
    </dgm:pt>
    <dgm:pt modelId="{8F99045F-3849-4714-8CE9-116101BE4812}" type="sibTrans" cxnId="{C028DD21-ED57-4E7F-8859-DFB7FBFF8572}">
      <dgm:prSet/>
      <dgm:spPr/>
      <dgm:t>
        <a:bodyPr/>
        <a:lstStyle/>
        <a:p>
          <a:endParaRPr lang="en-GB" sz="1400"/>
        </a:p>
      </dgm:t>
    </dgm:pt>
    <dgm:pt modelId="{B0081229-E08B-463A-AFA7-C5B1094A101A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b="1" dirty="0" err="1"/>
            <a:t>Nâng</a:t>
          </a:r>
          <a:r>
            <a:rPr lang="en-GB" sz="1200" b="1" dirty="0"/>
            <a:t> </a:t>
          </a:r>
          <a:r>
            <a:rPr lang="en-GB" sz="1200" b="1" dirty="0" err="1"/>
            <a:t>cao</a:t>
          </a:r>
          <a:r>
            <a:rPr lang="en-GB" sz="1200" b="1" dirty="0"/>
            <a:t> </a:t>
          </a:r>
          <a:r>
            <a:rPr lang="en-GB" sz="1200" b="1" dirty="0" err="1"/>
            <a:t>hiệu</a:t>
          </a:r>
          <a:r>
            <a:rPr lang="en-GB" sz="1200" b="1" dirty="0"/>
            <a:t> </a:t>
          </a:r>
          <a:r>
            <a:rPr lang="en-GB" sz="1200" b="1" dirty="0" err="1"/>
            <a:t>suất</a:t>
          </a:r>
          <a:r>
            <a:rPr lang="en-GB" sz="1200" b="1" dirty="0"/>
            <a:t> (Value for money)</a:t>
          </a:r>
        </a:p>
      </dgm:t>
    </dgm:pt>
    <dgm:pt modelId="{3BFD651E-825A-4A1C-97EB-B254BB169D3F}" type="parTrans" cxnId="{6481528A-948D-431B-B75A-DA5A3014B62F}">
      <dgm:prSet/>
      <dgm:spPr/>
      <dgm:t>
        <a:bodyPr/>
        <a:lstStyle/>
        <a:p>
          <a:endParaRPr lang="en-GB" sz="1400"/>
        </a:p>
      </dgm:t>
    </dgm:pt>
    <dgm:pt modelId="{F1FCF9A7-D3E6-49FC-86B9-2EAB568B921D}" type="sibTrans" cxnId="{6481528A-948D-431B-B75A-DA5A3014B62F}">
      <dgm:prSet/>
      <dgm:spPr/>
      <dgm:t>
        <a:bodyPr/>
        <a:lstStyle/>
        <a:p>
          <a:endParaRPr lang="en-GB" sz="1400"/>
        </a:p>
      </dgm:t>
    </dgm:pt>
    <dgm:pt modelId="{1CF2B498-DE51-49E9-AEA2-A9AD9DF35D60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b="1" dirty="0" err="1">
              <a:solidFill>
                <a:schemeClr val="tx1"/>
              </a:solidFill>
            </a:rPr>
            <a:t>Hạn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GB" sz="1200" b="1" dirty="0" err="1">
              <a:solidFill>
                <a:schemeClr val="tx1"/>
              </a:solidFill>
            </a:rPr>
            <a:t>chế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GB" sz="1200" b="1" dirty="0" err="1">
              <a:solidFill>
                <a:schemeClr val="tx1"/>
              </a:solidFill>
            </a:rPr>
            <a:t>các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GB" sz="1200" b="1" dirty="0" err="1">
              <a:solidFill>
                <a:schemeClr val="tx1"/>
              </a:solidFill>
            </a:rPr>
            <a:t>khoản</a:t>
          </a:r>
          <a:r>
            <a:rPr lang="en-GB" sz="1200" b="1" dirty="0">
              <a:solidFill>
                <a:schemeClr val="tx1"/>
              </a:solidFill>
            </a:rPr>
            <a:t> chi </a:t>
          </a:r>
          <a:r>
            <a:rPr lang="en-GB" sz="1200" b="1" dirty="0" err="1">
              <a:solidFill>
                <a:schemeClr val="tx1"/>
              </a:solidFill>
            </a:rPr>
            <a:t>tiêu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GB" sz="1200" b="1" dirty="0" err="1">
              <a:solidFill>
                <a:schemeClr val="tx1"/>
              </a:solidFill>
            </a:rPr>
            <a:t>công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GB" sz="1200" b="1" dirty="0" err="1">
              <a:solidFill>
                <a:schemeClr val="tx1"/>
              </a:solidFill>
            </a:rPr>
            <a:t>cho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GB" sz="1200" b="1" dirty="0" err="1">
              <a:solidFill>
                <a:schemeClr val="tx1"/>
              </a:solidFill>
            </a:rPr>
            <a:t>dự</a:t>
          </a:r>
          <a:r>
            <a:rPr lang="en-GB" sz="1200" b="1" dirty="0">
              <a:solidFill>
                <a:schemeClr val="tx1"/>
              </a:solidFill>
            </a:rPr>
            <a:t> </a:t>
          </a:r>
          <a:r>
            <a:rPr lang="en-GB" sz="1200" b="1" dirty="0" err="1">
              <a:solidFill>
                <a:schemeClr val="tx1"/>
              </a:solidFill>
            </a:rPr>
            <a:t>án</a:t>
          </a:r>
          <a:endParaRPr lang="en-GB" sz="1200" b="1" dirty="0">
            <a:solidFill>
              <a:schemeClr val="tx1"/>
            </a:solidFill>
          </a:endParaRPr>
        </a:p>
      </dgm:t>
    </dgm:pt>
    <dgm:pt modelId="{273E2252-6A52-4BC5-BDF0-6F31E1AD3D8C}" type="parTrans" cxnId="{4402F1FF-1682-470F-96F4-86C3B9553359}">
      <dgm:prSet/>
      <dgm:spPr/>
      <dgm:t>
        <a:bodyPr/>
        <a:lstStyle/>
        <a:p>
          <a:endParaRPr lang="en-GB" sz="1400"/>
        </a:p>
      </dgm:t>
    </dgm:pt>
    <dgm:pt modelId="{C7667CAE-A8F3-4C1E-A0F6-D378024AD6E4}" type="sibTrans" cxnId="{4402F1FF-1682-470F-96F4-86C3B9553359}">
      <dgm:prSet/>
      <dgm:spPr/>
      <dgm:t>
        <a:bodyPr/>
        <a:lstStyle/>
        <a:p>
          <a:endParaRPr lang="en-GB" sz="1400"/>
        </a:p>
      </dgm:t>
    </dgm:pt>
    <dgm:pt modelId="{94901378-B32C-43EA-B00B-71F2CDD53101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dirty="0" err="1"/>
            <a:t>Rủi</a:t>
          </a:r>
          <a:r>
            <a:rPr lang="en-GB" sz="1200" dirty="0"/>
            <a:t> </a:t>
          </a:r>
          <a:r>
            <a:rPr lang="en-GB" sz="1200" dirty="0" err="1"/>
            <a:t>ro</a:t>
          </a:r>
          <a:r>
            <a:rPr lang="en-GB" sz="1200" dirty="0"/>
            <a:t> </a:t>
          </a:r>
          <a:r>
            <a:rPr lang="en-GB" sz="1200" dirty="0" err="1"/>
            <a:t>về</a:t>
          </a:r>
          <a:r>
            <a:rPr lang="en-GB" sz="1200" dirty="0"/>
            <a:t> </a:t>
          </a:r>
          <a:r>
            <a:rPr lang="en-GB" sz="1200" dirty="0" err="1"/>
            <a:t>nhu</a:t>
          </a:r>
          <a:r>
            <a:rPr lang="en-GB" sz="1200" dirty="0"/>
            <a:t> </a:t>
          </a:r>
          <a:r>
            <a:rPr lang="en-GB" sz="1200" dirty="0" err="1"/>
            <a:t>cầu</a:t>
          </a:r>
          <a:endParaRPr lang="en-GB" sz="1200" dirty="0"/>
        </a:p>
      </dgm:t>
    </dgm:pt>
    <dgm:pt modelId="{95642353-1F22-426A-896B-8EDA8291C14C}" type="parTrans" cxnId="{4A5B31F6-BE3A-4518-AB56-B2F27254D220}">
      <dgm:prSet/>
      <dgm:spPr/>
      <dgm:t>
        <a:bodyPr/>
        <a:lstStyle/>
        <a:p>
          <a:endParaRPr lang="en-GB" sz="1400"/>
        </a:p>
      </dgm:t>
    </dgm:pt>
    <dgm:pt modelId="{4E392659-ACA1-49F7-8CDB-155E99EC9477}" type="sibTrans" cxnId="{4A5B31F6-BE3A-4518-AB56-B2F27254D220}">
      <dgm:prSet/>
      <dgm:spPr/>
      <dgm:t>
        <a:bodyPr/>
        <a:lstStyle/>
        <a:p>
          <a:endParaRPr lang="en-GB" sz="1400"/>
        </a:p>
      </dgm:t>
    </dgm:pt>
    <dgm:pt modelId="{628D0B6F-7CF5-43E3-B30B-CCD54878D3E6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dirty="0" err="1"/>
            <a:t>Rủi</a:t>
          </a:r>
          <a:r>
            <a:rPr lang="en-GB" sz="1200" dirty="0"/>
            <a:t> </a:t>
          </a:r>
          <a:r>
            <a:rPr lang="en-GB" sz="1200" dirty="0" err="1"/>
            <a:t>ro</a:t>
          </a:r>
          <a:r>
            <a:rPr lang="en-GB" sz="1200" dirty="0"/>
            <a:t> </a:t>
          </a:r>
          <a:r>
            <a:rPr lang="en-GB" sz="1200" dirty="0" err="1"/>
            <a:t>trong</a:t>
          </a:r>
          <a:r>
            <a:rPr lang="en-GB" sz="1200" dirty="0"/>
            <a:t> </a:t>
          </a:r>
          <a:r>
            <a:rPr lang="en-GB" sz="1200" dirty="0" err="1"/>
            <a:t>quá</a:t>
          </a:r>
          <a:r>
            <a:rPr lang="en-GB" sz="1200" dirty="0"/>
            <a:t> </a:t>
          </a:r>
          <a:r>
            <a:rPr lang="en-GB" sz="1200" dirty="0" err="1"/>
            <a:t>trình</a:t>
          </a:r>
          <a:r>
            <a:rPr lang="en-GB" sz="1200" dirty="0"/>
            <a:t> </a:t>
          </a:r>
          <a:r>
            <a:rPr lang="en-GB" sz="1200" dirty="0" err="1"/>
            <a:t>xử</a:t>
          </a:r>
          <a:r>
            <a:rPr lang="en-GB" sz="1200" dirty="0"/>
            <a:t> </a:t>
          </a:r>
          <a:r>
            <a:rPr lang="en-GB" sz="1200" dirty="0" err="1"/>
            <a:t>dụng</a:t>
          </a:r>
          <a:r>
            <a:rPr lang="en-GB" sz="1200" dirty="0"/>
            <a:t>/</a:t>
          </a:r>
          <a:r>
            <a:rPr lang="en-GB" sz="1200" dirty="0" err="1"/>
            <a:t>đầu</a:t>
          </a:r>
          <a:r>
            <a:rPr lang="en-GB" sz="1200" dirty="0"/>
            <a:t> </a:t>
          </a:r>
          <a:r>
            <a:rPr lang="en-GB" sz="1200" dirty="0" err="1"/>
            <a:t>vào</a:t>
          </a:r>
          <a:endParaRPr lang="en-GB" sz="1200" dirty="0"/>
        </a:p>
      </dgm:t>
    </dgm:pt>
    <dgm:pt modelId="{2192DA0C-239D-436F-8262-FFAAF1A66528}" type="parTrans" cxnId="{532AB9FA-7050-4542-B0F8-B55331BCBCFF}">
      <dgm:prSet/>
      <dgm:spPr/>
      <dgm:t>
        <a:bodyPr/>
        <a:lstStyle/>
        <a:p>
          <a:endParaRPr lang="en-GB" sz="1400"/>
        </a:p>
      </dgm:t>
    </dgm:pt>
    <dgm:pt modelId="{677B2D6C-83C1-4CD0-9EF9-334649A57273}" type="sibTrans" cxnId="{532AB9FA-7050-4542-B0F8-B55331BCBCFF}">
      <dgm:prSet/>
      <dgm:spPr/>
      <dgm:t>
        <a:bodyPr/>
        <a:lstStyle/>
        <a:p>
          <a:endParaRPr lang="en-GB" sz="1400"/>
        </a:p>
      </dgm:t>
    </dgm:pt>
    <dgm:pt modelId="{3CBB645C-05BA-4A10-BDBF-1549EA3CE4D7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dirty="0" err="1"/>
            <a:t>Rủi</a:t>
          </a:r>
          <a:r>
            <a:rPr lang="en-GB" sz="1200" dirty="0"/>
            <a:t> </a:t>
          </a:r>
          <a:r>
            <a:rPr lang="en-GB" sz="1200" dirty="0" err="1"/>
            <a:t>ro</a:t>
          </a:r>
          <a:r>
            <a:rPr lang="en-GB" sz="1200" dirty="0"/>
            <a:t> </a:t>
          </a:r>
          <a:r>
            <a:rPr lang="en-GB" sz="1200" dirty="0" err="1"/>
            <a:t>về</a:t>
          </a:r>
          <a:r>
            <a:rPr lang="en-GB" sz="1200" dirty="0"/>
            <a:t> </a:t>
          </a:r>
          <a:r>
            <a:rPr lang="en-GB" sz="1200" dirty="0" err="1"/>
            <a:t>xây</a:t>
          </a:r>
          <a:r>
            <a:rPr lang="en-GB" sz="1200" dirty="0"/>
            <a:t> </a:t>
          </a:r>
          <a:r>
            <a:rPr lang="en-GB" sz="1200" dirty="0" err="1"/>
            <a:t>dựng</a:t>
          </a:r>
          <a:endParaRPr lang="en-GB" sz="1200" dirty="0"/>
        </a:p>
      </dgm:t>
    </dgm:pt>
    <dgm:pt modelId="{AAC40436-B846-43C8-AAE7-701CB93E0932}" type="parTrans" cxnId="{5CBC89AC-B068-4E4C-89F7-166D98C6C392}">
      <dgm:prSet/>
      <dgm:spPr/>
      <dgm:t>
        <a:bodyPr/>
        <a:lstStyle/>
        <a:p>
          <a:endParaRPr lang="en-GB" sz="1400"/>
        </a:p>
      </dgm:t>
    </dgm:pt>
    <dgm:pt modelId="{0B1A80FF-6F1A-418A-9B31-5D800E78E9E3}" type="sibTrans" cxnId="{5CBC89AC-B068-4E4C-89F7-166D98C6C392}">
      <dgm:prSet/>
      <dgm:spPr/>
      <dgm:t>
        <a:bodyPr/>
        <a:lstStyle/>
        <a:p>
          <a:endParaRPr lang="en-GB" sz="1400"/>
        </a:p>
      </dgm:t>
    </dgm:pt>
    <dgm:pt modelId="{C50051F7-0CEE-4461-9221-1FA0CB307A49}">
      <dgm:prSet custT="1"/>
      <dgm:spPr/>
      <dgm:t>
        <a:bodyPr/>
        <a:lstStyle/>
        <a:p>
          <a:pPr algn="ctr">
            <a:buFont typeface="Courier New" panose="02070309020205020404" pitchFamily="49" charset="0"/>
            <a:buNone/>
          </a:pPr>
          <a:r>
            <a:rPr lang="en-GB" sz="1200" dirty="0" err="1"/>
            <a:t>Rủi</a:t>
          </a:r>
          <a:r>
            <a:rPr lang="en-GB" sz="1200" dirty="0"/>
            <a:t> </a:t>
          </a:r>
          <a:r>
            <a:rPr lang="en-GB" sz="1200" dirty="0" err="1"/>
            <a:t>ro</a:t>
          </a:r>
          <a:r>
            <a:rPr lang="en-GB" sz="1200" dirty="0"/>
            <a:t> </a:t>
          </a:r>
          <a:r>
            <a:rPr lang="en-GB" sz="1200" dirty="0" err="1"/>
            <a:t>về</a:t>
          </a:r>
          <a:r>
            <a:rPr lang="en-GB" sz="1200" dirty="0"/>
            <a:t> </a:t>
          </a:r>
          <a:r>
            <a:rPr lang="en-GB" sz="1200" dirty="0" err="1"/>
            <a:t>chính</a:t>
          </a:r>
          <a:r>
            <a:rPr lang="en-GB" sz="1200" dirty="0"/>
            <a:t> </a:t>
          </a:r>
          <a:r>
            <a:rPr lang="en-GB" sz="1200" dirty="0" err="1"/>
            <a:t>sách</a:t>
          </a:r>
          <a:endParaRPr lang="en-GB" sz="1200" dirty="0"/>
        </a:p>
      </dgm:t>
    </dgm:pt>
    <dgm:pt modelId="{C5D90E5D-8874-4C1F-9889-5D89405B7964}" type="parTrans" cxnId="{8F68584C-26AA-4A6F-9F40-AE647A743417}">
      <dgm:prSet/>
      <dgm:spPr/>
      <dgm:t>
        <a:bodyPr/>
        <a:lstStyle/>
        <a:p>
          <a:endParaRPr lang="en-GB" sz="1400"/>
        </a:p>
      </dgm:t>
    </dgm:pt>
    <dgm:pt modelId="{D0A62C88-6F5D-4316-BD22-7F257049AA3C}" type="sibTrans" cxnId="{8F68584C-26AA-4A6F-9F40-AE647A743417}">
      <dgm:prSet/>
      <dgm:spPr/>
      <dgm:t>
        <a:bodyPr/>
        <a:lstStyle/>
        <a:p>
          <a:endParaRPr lang="en-GB" sz="1400"/>
        </a:p>
      </dgm:t>
    </dgm:pt>
    <dgm:pt modelId="{7D4C9CAF-BAB5-4543-B2AD-62458855A37D}" type="pres">
      <dgm:prSet presAssocID="{DF7CAD13-517B-4307-8080-50B3724ED8DF}" presName="theList" presStyleCnt="0">
        <dgm:presLayoutVars>
          <dgm:dir/>
          <dgm:animLvl val="lvl"/>
          <dgm:resizeHandles val="exact"/>
        </dgm:presLayoutVars>
      </dgm:prSet>
      <dgm:spPr/>
    </dgm:pt>
    <dgm:pt modelId="{5C67B3CA-F240-4EDD-8E09-3B44AE1873DD}" type="pres">
      <dgm:prSet presAssocID="{59E8DF69-5188-4669-9D01-88C2DC9A59E9}" presName="compNode" presStyleCnt="0"/>
      <dgm:spPr/>
    </dgm:pt>
    <dgm:pt modelId="{131353D0-E266-479A-8EFB-1C682F4DA79B}" type="pres">
      <dgm:prSet presAssocID="{59E8DF69-5188-4669-9D01-88C2DC9A59E9}" presName="aNode" presStyleLbl="bgShp" presStyleIdx="0" presStyleCnt="3" custLinFactNeighborX="-10268" custLinFactNeighborY="886"/>
      <dgm:spPr/>
    </dgm:pt>
    <dgm:pt modelId="{ADF981C6-D4A9-45F2-B22A-310A8F21286C}" type="pres">
      <dgm:prSet presAssocID="{59E8DF69-5188-4669-9D01-88C2DC9A59E9}" presName="textNode" presStyleLbl="bgShp" presStyleIdx="0" presStyleCnt="3"/>
      <dgm:spPr/>
    </dgm:pt>
    <dgm:pt modelId="{0F42EC1A-5974-45F9-8B19-116B078DA293}" type="pres">
      <dgm:prSet presAssocID="{59E8DF69-5188-4669-9D01-88C2DC9A59E9}" presName="compChildNode" presStyleCnt="0"/>
      <dgm:spPr/>
    </dgm:pt>
    <dgm:pt modelId="{4E4D3978-8535-4769-BA8D-BE5B62CD95D1}" type="pres">
      <dgm:prSet presAssocID="{59E8DF69-5188-4669-9D01-88C2DC9A59E9}" presName="theInnerList" presStyleCnt="0"/>
      <dgm:spPr/>
    </dgm:pt>
    <dgm:pt modelId="{64B6C4AB-2060-446A-A819-EEFB329A5B7A}" type="pres">
      <dgm:prSet presAssocID="{86854EE8-40A5-4491-9756-E5830D7B9103}" presName="childNode" presStyleLbl="node1" presStyleIdx="0" presStyleCnt="13">
        <dgm:presLayoutVars>
          <dgm:bulletEnabled val="1"/>
        </dgm:presLayoutVars>
      </dgm:prSet>
      <dgm:spPr/>
    </dgm:pt>
    <dgm:pt modelId="{8FA2B25F-EC55-472B-98BE-69C05250B61B}" type="pres">
      <dgm:prSet presAssocID="{86854EE8-40A5-4491-9756-E5830D7B9103}" presName="aSpace2" presStyleCnt="0"/>
      <dgm:spPr/>
    </dgm:pt>
    <dgm:pt modelId="{7B452F4A-D135-433F-81BC-2F9FFEDA1A0D}" type="pres">
      <dgm:prSet presAssocID="{8BE0E316-B1AC-476D-9F8C-487394399817}" presName="childNode" presStyleLbl="node1" presStyleIdx="1" presStyleCnt="13">
        <dgm:presLayoutVars>
          <dgm:bulletEnabled val="1"/>
        </dgm:presLayoutVars>
      </dgm:prSet>
      <dgm:spPr/>
    </dgm:pt>
    <dgm:pt modelId="{581B8D86-9BDE-4E7E-AF51-17AF319C68C7}" type="pres">
      <dgm:prSet presAssocID="{8BE0E316-B1AC-476D-9F8C-487394399817}" presName="aSpace2" presStyleCnt="0"/>
      <dgm:spPr/>
    </dgm:pt>
    <dgm:pt modelId="{CC37466E-5B14-498B-8E60-35C74BFF47DC}" type="pres">
      <dgm:prSet presAssocID="{FA3FE4FC-738D-401D-A53E-2083D79075C9}" presName="childNode" presStyleLbl="node1" presStyleIdx="2" presStyleCnt="13">
        <dgm:presLayoutVars>
          <dgm:bulletEnabled val="1"/>
        </dgm:presLayoutVars>
      </dgm:prSet>
      <dgm:spPr/>
    </dgm:pt>
    <dgm:pt modelId="{FF636338-3A5D-4EAA-A9FE-97CB9BFDFFD4}" type="pres">
      <dgm:prSet presAssocID="{FA3FE4FC-738D-401D-A53E-2083D79075C9}" presName="aSpace2" presStyleCnt="0"/>
      <dgm:spPr/>
    </dgm:pt>
    <dgm:pt modelId="{E900DA04-4F81-4799-B41F-76B1604BC40B}" type="pres">
      <dgm:prSet presAssocID="{F0843C27-CBA1-48D1-ADD9-B152881B6919}" presName="childNode" presStyleLbl="node1" presStyleIdx="3" presStyleCnt="13">
        <dgm:presLayoutVars>
          <dgm:bulletEnabled val="1"/>
        </dgm:presLayoutVars>
      </dgm:prSet>
      <dgm:spPr/>
    </dgm:pt>
    <dgm:pt modelId="{478A54EE-2173-4205-92BE-073DFBE30A8E}" type="pres">
      <dgm:prSet presAssocID="{59E8DF69-5188-4669-9D01-88C2DC9A59E9}" presName="aSpace" presStyleCnt="0"/>
      <dgm:spPr/>
    </dgm:pt>
    <dgm:pt modelId="{3E162818-CBD4-4147-B5EE-4513C8906964}" type="pres">
      <dgm:prSet presAssocID="{11834BC8-2BE5-4D74-B43E-035542239BC8}" presName="compNode" presStyleCnt="0"/>
      <dgm:spPr/>
    </dgm:pt>
    <dgm:pt modelId="{33DDAFFF-45E2-43B9-8210-69B7D315F30E}" type="pres">
      <dgm:prSet presAssocID="{11834BC8-2BE5-4D74-B43E-035542239BC8}" presName="aNode" presStyleLbl="bgShp" presStyleIdx="1" presStyleCnt="3"/>
      <dgm:spPr/>
    </dgm:pt>
    <dgm:pt modelId="{684C6402-C49A-45BF-8348-DBEDAD5B8F13}" type="pres">
      <dgm:prSet presAssocID="{11834BC8-2BE5-4D74-B43E-035542239BC8}" presName="textNode" presStyleLbl="bgShp" presStyleIdx="1" presStyleCnt="3"/>
      <dgm:spPr/>
    </dgm:pt>
    <dgm:pt modelId="{95EFFEA7-0BF8-4B63-AA37-40BABE771D26}" type="pres">
      <dgm:prSet presAssocID="{11834BC8-2BE5-4D74-B43E-035542239BC8}" presName="compChildNode" presStyleCnt="0"/>
      <dgm:spPr/>
    </dgm:pt>
    <dgm:pt modelId="{29400980-530F-4A25-984D-07C59444D185}" type="pres">
      <dgm:prSet presAssocID="{11834BC8-2BE5-4D74-B43E-035542239BC8}" presName="theInnerList" presStyleCnt="0"/>
      <dgm:spPr/>
    </dgm:pt>
    <dgm:pt modelId="{EDCD7ABE-EFC0-47BF-9D13-FB19EF8C0410}" type="pres">
      <dgm:prSet presAssocID="{89293494-C460-4AAC-9F1A-638D7E100591}" presName="childNode" presStyleLbl="node1" presStyleIdx="4" presStyleCnt="13">
        <dgm:presLayoutVars>
          <dgm:bulletEnabled val="1"/>
        </dgm:presLayoutVars>
      </dgm:prSet>
      <dgm:spPr/>
    </dgm:pt>
    <dgm:pt modelId="{3717E098-C2F9-439B-98B1-A75FB4D716B1}" type="pres">
      <dgm:prSet presAssocID="{89293494-C460-4AAC-9F1A-638D7E100591}" presName="aSpace2" presStyleCnt="0"/>
      <dgm:spPr/>
    </dgm:pt>
    <dgm:pt modelId="{32B4F7CF-A105-4E73-B84E-3016D448C8D9}" type="pres">
      <dgm:prSet presAssocID="{7CC1D2BF-A28C-4175-8A24-145F8BD6DC81}" presName="childNode" presStyleLbl="node1" presStyleIdx="5" presStyleCnt="13">
        <dgm:presLayoutVars>
          <dgm:bulletEnabled val="1"/>
        </dgm:presLayoutVars>
      </dgm:prSet>
      <dgm:spPr/>
    </dgm:pt>
    <dgm:pt modelId="{660BB4DB-C5D2-473B-B5B6-C733208C89C6}" type="pres">
      <dgm:prSet presAssocID="{7CC1D2BF-A28C-4175-8A24-145F8BD6DC81}" presName="aSpace2" presStyleCnt="0"/>
      <dgm:spPr/>
    </dgm:pt>
    <dgm:pt modelId="{38BF76C9-3C83-4A30-A7BE-116727F18295}" type="pres">
      <dgm:prSet presAssocID="{B0081229-E08B-463A-AFA7-C5B1094A101A}" presName="childNode" presStyleLbl="node1" presStyleIdx="6" presStyleCnt="13">
        <dgm:presLayoutVars>
          <dgm:bulletEnabled val="1"/>
        </dgm:presLayoutVars>
      </dgm:prSet>
      <dgm:spPr/>
    </dgm:pt>
    <dgm:pt modelId="{45F743DF-5D43-4A8C-BCFA-95255E186DA0}" type="pres">
      <dgm:prSet presAssocID="{B0081229-E08B-463A-AFA7-C5B1094A101A}" presName="aSpace2" presStyleCnt="0"/>
      <dgm:spPr/>
    </dgm:pt>
    <dgm:pt modelId="{B94F4700-4B9C-4E26-86E5-9C5756B27B3A}" type="pres">
      <dgm:prSet presAssocID="{1CF2B498-DE51-49E9-AEA2-A9AD9DF35D60}" presName="childNode" presStyleLbl="node1" presStyleIdx="7" presStyleCnt="13">
        <dgm:presLayoutVars>
          <dgm:bulletEnabled val="1"/>
        </dgm:presLayoutVars>
      </dgm:prSet>
      <dgm:spPr/>
    </dgm:pt>
    <dgm:pt modelId="{976782FD-D32A-4E3F-8ADF-2A88C09771EB}" type="pres">
      <dgm:prSet presAssocID="{11834BC8-2BE5-4D74-B43E-035542239BC8}" presName="aSpace" presStyleCnt="0"/>
      <dgm:spPr/>
    </dgm:pt>
    <dgm:pt modelId="{CE366DDF-67CC-4A6E-AAEE-DAE37E66D86B}" type="pres">
      <dgm:prSet presAssocID="{E310AAFB-1642-4356-B6CE-4A01370A3D23}" presName="compNode" presStyleCnt="0"/>
      <dgm:spPr/>
    </dgm:pt>
    <dgm:pt modelId="{F8D6BFD0-7979-4636-9E0E-408DE96BFFBC}" type="pres">
      <dgm:prSet presAssocID="{E310AAFB-1642-4356-B6CE-4A01370A3D23}" presName="aNode" presStyleLbl="bgShp" presStyleIdx="2" presStyleCnt="3"/>
      <dgm:spPr/>
    </dgm:pt>
    <dgm:pt modelId="{E853827D-2C52-470D-8722-484AF1A30335}" type="pres">
      <dgm:prSet presAssocID="{E310AAFB-1642-4356-B6CE-4A01370A3D23}" presName="textNode" presStyleLbl="bgShp" presStyleIdx="2" presStyleCnt="3"/>
      <dgm:spPr/>
    </dgm:pt>
    <dgm:pt modelId="{6EB5FD23-5E99-43CC-AA26-4C5BA38ACBAB}" type="pres">
      <dgm:prSet presAssocID="{E310AAFB-1642-4356-B6CE-4A01370A3D23}" presName="compChildNode" presStyleCnt="0"/>
      <dgm:spPr/>
    </dgm:pt>
    <dgm:pt modelId="{3A2F7453-8340-4F74-80AD-D6667DBC48CE}" type="pres">
      <dgm:prSet presAssocID="{E310AAFB-1642-4356-B6CE-4A01370A3D23}" presName="theInnerList" presStyleCnt="0"/>
      <dgm:spPr/>
    </dgm:pt>
    <dgm:pt modelId="{7E35E777-6549-4A21-B72E-DD4313921DB9}" type="pres">
      <dgm:prSet presAssocID="{ED055986-AED8-407A-8DCD-E7E7EF284569}" presName="childNode" presStyleLbl="node1" presStyleIdx="8" presStyleCnt="13">
        <dgm:presLayoutVars>
          <dgm:bulletEnabled val="1"/>
        </dgm:presLayoutVars>
      </dgm:prSet>
      <dgm:spPr/>
    </dgm:pt>
    <dgm:pt modelId="{DFDDEFE4-7BC2-454D-951D-7C535FB7533D}" type="pres">
      <dgm:prSet presAssocID="{ED055986-AED8-407A-8DCD-E7E7EF284569}" presName="aSpace2" presStyleCnt="0"/>
      <dgm:spPr/>
    </dgm:pt>
    <dgm:pt modelId="{6E333905-6D54-48FE-BB33-14D1BB2DE452}" type="pres">
      <dgm:prSet presAssocID="{94901378-B32C-43EA-B00B-71F2CDD53101}" presName="childNode" presStyleLbl="node1" presStyleIdx="9" presStyleCnt="13">
        <dgm:presLayoutVars>
          <dgm:bulletEnabled val="1"/>
        </dgm:presLayoutVars>
      </dgm:prSet>
      <dgm:spPr/>
    </dgm:pt>
    <dgm:pt modelId="{A40E7998-4FFE-47CC-9956-E69C239019E8}" type="pres">
      <dgm:prSet presAssocID="{94901378-B32C-43EA-B00B-71F2CDD53101}" presName="aSpace2" presStyleCnt="0"/>
      <dgm:spPr/>
    </dgm:pt>
    <dgm:pt modelId="{61B68E14-5B23-4F26-A786-383D7B77FCA4}" type="pres">
      <dgm:prSet presAssocID="{628D0B6F-7CF5-43E3-B30B-CCD54878D3E6}" presName="childNode" presStyleLbl="node1" presStyleIdx="10" presStyleCnt="13">
        <dgm:presLayoutVars>
          <dgm:bulletEnabled val="1"/>
        </dgm:presLayoutVars>
      </dgm:prSet>
      <dgm:spPr/>
    </dgm:pt>
    <dgm:pt modelId="{1D5867F2-86AA-4DB5-9916-1D95ADB44E15}" type="pres">
      <dgm:prSet presAssocID="{628D0B6F-7CF5-43E3-B30B-CCD54878D3E6}" presName="aSpace2" presStyleCnt="0"/>
      <dgm:spPr/>
    </dgm:pt>
    <dgm:pt modelId="{CC412225-D6CE-456A-86A8-37B59605C24F}" type="pres">
      <dgm:prSet presAssocID="{3CBB645C-05BA-4A10-BDBF-1549EA3CE4D7}" presName="childNode" presStyleLbl="node1" presStyleIdx="11" presStyleCnt="13">
        <dgm:presLayoutVars>
          <dgm:bulletEnabled val="1"/>
        </dgm:presLayoutVars>
      </dgm:prSet>
      <dgm:spPr/>
    </dgm:pt>
    <dgm:pt modelId="{13E431B6-0D32-4041-9109-7B612273400A}" type="pres">
      <dgm:prSet presAssocID="{3CBB645C-05BA-4A10-BDBF-1549EA3CE4D7}" presName="aSpace2" presStyleCnt="0"/>
      <dgm:spPr/>
    </dgm:pt>
    <dgm:pt modelId="{F8999663-419F-4BAE-9F43-7A66966C569B}" type="pres">
      <dgm:prSet presAssocID="{C50051F7-0CEE-4461-9221-1FA0CB307A49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48768413-C168-4B24-9CAC-F19B1AE3C6AD}" type="presOf" srcId="{E310AAFB-1642-4356-B6CE-4A01370A3D23}" destId="{F8D6BFD0-7979-4636-9E0E-408DE96BFFBC}" srcOrd="0" destOrd="0" presId="urn:microsoft.com/office/officeart/2005/8/layout/lProcess2"/>
    <dgm:cxn modelId="{62B44D1E-EE0A-4A41-A118-796A5C0D5ED2}" type="presOf" srcId="{628D0B6F-7CF5-43E3-B30B-CCD54878D3E6}" destId="{61B68E14-5B23-4F26-A786-383D7B77FCA4}" srcOrd="0" destOrd="0" presId="urn:microsoft.com/office/officeart/2005/8/layout/lProcess2"/>
    <dgm:cxn modelId="{709DE21F-A916-41C8-9CAB-A907888CC416}" type="presOf" srcId="{ED055986-AED8-407A-8DCD-E7E7EF284569}" destId="{7E35E777-6549-4A21-B72E-DD4313921DB9}" srcOrd="0" destOrd="0" presId="urn:microsoft.com/office/officeart/2005/8/layout/lProcess2"/>
    <dgm:cxn modelId="{C028DD21-ED57-4E7F-8859-DFB7FBFF8572}" srcId="{11834BC8-2BE5-4D74-B43E-035542239BC8}" destId="{7CC1D2BF-A28C-4175-8A24-145F8BD6DC81}" srcOrd="1" destOrd="0" parTransId="{3B5BCC6D-3625-48B1-8BE1-D6CC55C36741}" sibTransId="{8F99045F-3849-4714-8CE9-116101BE4812}"/>
    <dgm:cxn modelId="{7E55AC28-2920-4B57-998C-87FF8AA3D223}" type="presOf" srcId="{89293494-C460-4AAC-9F1A-638D7E100591}" destId="{EDCD7ABE-EFC0-47BF-9D13-FB19EF8C0410}" srcOrd="0" destOrd="0" presId="urn:microsoft.com/office/officeart/2005/8/layout/lProcess2"/>
    <dgm:cxn modelId="{E159002B-A7C7-438F-B98D-CCC18B11875A}" srcId="{DF7CAD13-517B-4307-8080-50B3724ED8DF}" destId="{11834BC8-2BE5-4D74-B43E-035542239BC8}" srcOrd="1" destOrd="0" parTransId="{E10B231B-5E26-4139-A04E-BB758192F8B5}" sibTransId="{9F8B1CC3-7A47-4209-B820-271F4673E378}"/>
    <dgm:cxn modelId="{D3C39D32-7572-4A37-ADE1-4F415F3BA5A8}" type="presOf" srcId="{59E8DF69-5188-4669-9D01-88C2DC9A59E9}" destId="{131353D0-E266-479A-8EFB-1C682F4DA79B}" srcOrd="0" destOrd="0" presId="urn:microsoft.com/office/officeart/2005/8/layout/lProcess2"/>
    <dgm:cxn modelId="{C3A5CB34-3A59-40A6-A73A-BE321932EADC}" type="presOf" srcId="{11834BC8-2BE5-4D74-B43E-035542239BC8}" destId="{684C6402-C49A-45BF-8348-DBEDAD5B8F13}" srcOrd="1" destOrd="0" presId="urn:microsoft.com/office/officeart/2005/8/layout/lProcess2"/>
    <dgm:cxn modelId="{3B92E337-E877-4090-AF07-F66B378CC41D}" srcId="{11834BC8-2BE5-4D74-B43E-035542239BC8}" destId="{89293494-C460-4AAC-9F1A-638D7E100591}" srcOrd="0" destOrd="0" parTransId="{A5B42598-51F2-4EC3-A71D-616E3F234E6C}" sibTransId="{04FB3B7D-361A-48D4-A90C-1561E805AF84}"/>
    <dgm:cxn modelId="{8B38CB64-BE7C-48A3-A4D9-6DE0C3C09CC2}" srcId="{59E8DF69-5188-4669-9D01-88C2DC9A59E9}" destId="{F0843C27-CBA1-48D1-ADD9-B152881B6919}" srcOrd="3" destOrd="0" parTransId="{3A1E4763-F822-4955-A407-595245A6B6FF}" sibTransId="{719B4353-4C9D-4182-9804-5EFB0F9D7A1E}"/>
    <dgm:cxn modelId="{4C44C36A-FF03-4FF1-A78D-97EE956E5084}" srcId="{59E8DF69-5188-4669-9D01-88C2DC9A59E9}" destId="{86854EE8-40A5-4491-9756-E5830D7B9103}" srcOrd="0" destOrd="0" parTransId="{31C1DB01-648E-4DAE-9170-BEBA88182C32}" sibTransId="{919958EC-80F4-4ACF-9A06-3A4C83612E60}"/>
    <dgm:cxn modelId="{9413FE4B-4926-48BF-8C13-D5664D055B7E}" srcId="{E310AAFB-1642-4356-B6CE-4A01370A3D23}" destId="{ED055986-AED8-407A-8DCD-E7E7EF284569}" srcOrd="0" destOrd="0" parTransId="{FC853278-0A4E-41A4-8C62-982894BD89DF}" sibTransId="{35E3F6CA-6788-4879-A41C-4F363D298170}"/>
    <dgm:cxn modelId="{8F68584C-26AA-4A6F-9F40-AE647A743417}" srcId="{E310AAFB-1642-4356-B6CE-4A01370A3D23}" destId="{C50051F7-0CEE-4461-9221-1FA0CB307A49}" srcOrd="4" destOrd="0" parTransId="{C5D90E5D-8874-4C1F-9889-5D89405B7964}" sibTransId="{D0A62C88-6F5D-4316-BD22-7F257049AA3C}"/>
    <dgm:cxn modelId="{5A5AAA51-54C1-432B-9BFB-43CD1B6E6137}" type="presOf" srcId="{F0843C27-CBA1-48D1-ADD9-B152881B6919}" destId="{E900DA04-4F81-4799-B41F-76B1604BC40B}" srcOrd="0" destOrd="0" presId="urn:microsoft.com/office/officeart/2005/8/layout/lProcess2"/>
    <dgm:cxn modelId="{6BB52555-E605-4C0B-B8F5-40D125F57DE9}" type="presOf" srcId="{1CF2B498-DE51-49E9-AEA2-A9AD9DF35D60}" destId="{B94F4700-4B9C-4E26-86E5-9C5756B27B3A}" srcOrd="0" destOrd="0" presId="urn:microsoft.com/office/officeart/2005/8/layout/lProcess2"/>
    <dgm:cxn modelId="{E6F9E377-9EBB-4DB8-BE2B-3573E80970AC}" type="presOf" srcId="{B0081229-E08B-463A-AFA7-C5B1094A101A}" destId="{38BF76C9-3C83-4A30-A7BE-116727F18295}" srcOrd="0" destOrd="0" presId="urn:microsoft.com/office/officeart/2005/8/layout/lProcess2"/>
    <dgm:cxn modelId="{E5ADE586-F926-4A07-BDDB-E246A6E4775B}" srcId="{DF7CAD13-517B-4307-8080-50B3724ED8DF}" destId="{E310AAFB-1642-4356-B6CE-4A01370A3D23}" srcOrd="2" destOrd="0" parTransId="{52F51E9C-BE68-45D7-8E71-A08567F0FDB1}" sibTransId="{D0695F99-0AF7-49CB-8F34-E7AB3EB5033D}"/>
    <dgm:cxn modelId="{6481528A-948D-431B-B75A-DA5A3014B62F}" srcId="{11834BC8-2BE5-4D74-B43E-035542239BC8}" destId="{B0081229-E08B-463A-AFA7-C5B1094A101A}" srcOrd="2" destOrd="0" parTransId="{3BFD651E-825A-4A1C-97EB-B254BB169D3F}" sibTransId="{F1FCF9A7-D3E6-49FC-86B9-2EAB568B921D}"/>
    <dgm:cxn modelId="{18503F8F-9963-4636-9F28-F8EA87E915C4}" type="presOf" srcId="{59E8DF69-5188-4669-9D01-88C2DC9A59E9}" destId="{ADF981C6-D4A9-45F2-B22A-310A8F21286C}" srcOrd="1" destOrd="0" presId="urn:microsoft.com/office/officeart/2005/8/layout/lProcess2"/>
    <dgm:cxn modelId="{749D9791-69BD-47AA-8782-BD101314AAEF}" type="presOf" srcId="{DF7CAD13-517B-4307-8080-50B3724ED8DF}" destId="{7D4C9CAF-BAB5-4543-B2AD-62458855A37D}" srcOrd="0" destOrd="0" presId="urn:microsoft.com/office/officeart/2005/8/layout/lProcess2"/>
    <dgm:cxn modelId="{AA012196-1C8D-4FCA-9B9C-DC16A79C9334}" type="presOf" srcId="{3CBB645C-05BA-4A10-BDBF-1549EA3CE4D7}" destId="{CC412225-D6CE-456A-86A8-37B59605C24F}" srcOrd="0" destOrd="0" presId="urn:microsoft.com/office/officeart/2005/8/layout/lProcess2"/>
    <dgm:cxn modelId="{ADB7B698-DC7D-471C-A945-AA2B6005978A}" type="presOf" srcId="{11834BC8-2BE5-4D74-B43E-035542239BC8}" destId="{33DDAFFF-45E2-43B9-8210-69B7D315F30E}" srcOrd="0" destOrd="0" presId="urn:microsoft.com/office/officeart/2005/8/layout/lProcess2"/>
    <dgm:cxn modelId="{3799E19D-DE36-46E3-A9A3-0849A4CC840B}" type="presOf" srcId="{7CC1D2BF-A28C-4175-8A24-145F8BD6DC81}" destId="{32B4F7CF-A105-4E73-B84E-3016D448C8D9}" srcOrd="0" destOrd="0" presId="urn:microsoft.com/office/officeart/2005/8/layout/lProcess2"/>
    <dgm:cxn modelId="{85DD43A3-039B-458D-BA5F-3FBD7C7C7155}" type="presOf" srcId="{C50051F7-0CEE-4461-9221-1FA0CB307A49}" destId="{F8999663-419F-4BAE-9F43-7A66966C569B}" srcOrd="0" destOrd="0" presId="urn:microsoft.com/office/officeart/2005/8/layout/lProcess2"/>
    <dgm:cxn modelId="{5CBC89AC-B068-4E4C-89F7-166D98C6C392}" srcId="{E310AAFB-1642-4356-B6CE-4A01370A3D23}" destId="{3CBB645C-05BA-4A10-BDBF-1549EA3CE4D7}" srcOrd="3" destOrd="0" parTransId="{AAC40436-B846-43C8-AAE7-701CB93E0932}" sibTransId="{0B1A80FF-6F1A-418A-9B31-5D800E78E9E3}"/>
    <dgm:cxn modelId="{33216DB5-052F-451E-ACBF-5BDE5B32F5ED}" srcId="{59E8DF69-5188-4669-9D01-88C2DC9A59E9}" destId="{FA3FE4FC-738D-401D-A53E-2083D79075C9}" srcOrd="2" destOrd="0" parTransId="{DA00A30D-5CC0-4AE7-94D1-19C9A510EA04}" sibTransId="{D730C077-3CC1-4143-A518-BC665807EDFB}"/>
    <dgm:cxn modelId="{8F9812BE-BA47-46BE-AFD7-F176BF5F070D}" type="presOf" srcId="{8BE0E316-B1AC-476D-9F8C-487394399817}" destId="{7B452F4A-D135-433F-81BC-2F9FFEDA1A0D}" srcOrd="0" destOrd="0" presId="urn:microsoft.com/office/officeart/2005/8/layout/lProcess2"/>
    <dgm:cxn modelId="{A0C009C5-3449-4654-9A3C-1281896E79B2}" srcId="{59E8DF69-5188-4669-9D01-88C2DC9A59E9}" destId="{8BE0E316-B1AC-476D-9F8C-487394399817}" srcOrd="1" destOrd="0" parTransId="{64C14E78-79CD-4F40-B99A-126DF3651CC7}" sibTransId="{9FA541D2-48C2-4952-B805-9F72B9FA5E1B}"/>
    <dgm:cxn modelId="{2A0D6EC7-B2A4-4C7E-A528-04587FB49AFA}" srcId="{DF7CAD13-517B-4307-8080-50B3724ED8DF}" destId="{59E8DF69-5188-4669-9D01-88C2DC9A59E9}" srcOrd="0" destOrd="0" parTransId="{905CADA8-521C-4847-8FBB-21160913A16C}" sibTransId="{685D99FC-E97A-4146-A828-EE90CE44F50B}"/>
    <dgm:cxn modelId="{09169FDB-2799-4C59-82A9-EA657CD77299}" type="presOf" srcId="{86854EE8-40A5-4491-9756-E5830D7B9103}" destId="{64B6C4AB-2060-446A-A819-EEFB329A5B7A}" srcOrd="0" destOrd="0" presId="urn:microsoft.com/office/officeart/2005/8/layout/lProcess2"/>
    <dgm:cxn modelId="{3F5973E4-537A-4324-944A-98AE612F02B0}" type="presOf" srcId="{E310AAFB-1642-4356-B6CE-4A01370A3D23}" destId="{E853827D-2C52-470D-8722-484AF1A30335}" srcOrd="1" destOrd="0" presId="urn:microsoft.com/office/officeart/2005/8/layout/lProcess2"/>
    <dgm:cxn modelId="{EBCDDEE9-AE6B-42DE-B03C-39A1CFCB04B6}" type="presOf" srcId="{94901378-B32C-43EA-B00B-71F2CDD53101}" destId="{6E333905-6D54-48FE-BB33-14D1BB2DE452}" srcOrd="0" destOrd="0" presId="urn:microsoft.com/office/officeart/2005/8/layout/lProcess2"/>
    <dgm:cxn modelId="{4A5B31F6-BE3A-4518-AB56-B2F27254D220}" srcId="{E310AAFB-1642-4356-B6CE-4A01370A3D23}" destId="{94901378-B32C-43EA-B00B-71F2CDD53101}" srcOrd="1" destOrd="0" parTransId="{95642353-1F22-426A-896B-8EDA8291C14C}" sibTransId="{4E392659-ACA1-49F7-8CDB-155E99EC9477}"/>
    <dgm:cxn modelId="{C54FD2F9-94D7-4174-BCA5-E18B1C8948B6}" type="presOf" srcId="{FA3FE4FC-738D-401D-A53E-2083D79075C9}" destId="{CC37466E-5B14-498B-8E60-35C74BFF47DC}" srcOrd="0" destOrd="0" presId="urn:microsoft.com/office/officeart/2005/8/layout/lProcess2"/>
    <dgm:cxn modelId="{532AB9FA-7050-4542-B0F8-B55331BCBCFF}" srcId="{E310AAFB-1642-4356-B6CE-4A01370A3D23}" destId="{628D0B6F-7CF5-43E3-B30B-CCD54878D3E6}" srcOrd="2" destOrd="0" parTransId="{2192DA0C-239D-436F-8262-FFAAF1A66528}" sibTransId="{677B2D6C-83C1-4CD0-9EF9-334649A57273}"/>
    <dgm:cxn modelId="{4402F1FF-1682-470F-96F4-86C3B9553359}" srcId="{11834BC8-2BE5-4D74-B43E-035542239BC8}" destId="{1CF2B498-DE51-49E9-AEA2-A9AD9DF35D60}" srcOrd="3" destOrd="0" parTransId="{273E2252-6A52-4BC5-BDF0-6F31E1AD3D8C}" sibTransId="{C7667CAE-A8F3-4C1E-A0F6-D378024AD6E4}"/>
    <dgm:cxn modelId="{4AC683CD-020D-40C3-9035-E7E90EE164AB}" type="presParOf" srcId="{7D4C9CAF-BAB5-4543-B2AD-62458855A37D}" destId="{5C67B3CA-F240-4EDD-8E09-3B44AE1873DD}" srcOrd="0" destOrd="0" presId="urn:microsoft.com/office/officeart/2005/8/layout/lProcess2"/>
    <dgm:cxn modelId="{052C713F-FF68-4B8C-A60A-8D8E5823CD5C}" type="presParOf" srcId="{5C67B3CA-F240-4EDD-8E09-3B44AE1873DD}" destId="{131353D0-E266-479A-8EFB-1C682F4DA79B}" srcOrd="0" destOrd="0" presId="urn:microsoft.com/office/officeart/2005/8/layout/lProcess2"/>
    <dgm:cxn modelId="{B3464906-9A7A-42B3-91DC-160CE73C613A}" type="presParOf" srcId="{5C67B3CA-F240-4EDD-8E09-3B44AE1873DD}" destId="{ADF981C6-D4A9-45F2-B22A-310A8F21286C}" srcOrd="1" destOrd="0" presId="urn:microsoft.com/office/officeart/2005/8/layout/lProcess2"/>
    <dgm:cxn modelId="{A5675431-AEEB-4939-9BE3-F81068666B1E}" type="presParOf" srcId="{5C67B3CA-F240-4EDD-8E09-3B44AE1873DD}" destId="{0F42EC1A-5974-45F9-8B19-116B078DA293}" srcOrd="2" destOrd="0" presId="urn:microsoft.com/office/officeart/2005/8/layout/lProcess2"/>
    <dgm:cxn modelId="{3863EFFD-6A3D-4CE6-9B74-8DD9050BCBA0}" type="presParOf" srcId="{0F42EC1A-5974-45F9-8B19-116B078DA293}" destId="{4E4D3978-8535-4769-BA8D-BE5B62CD95D1}" srcOrd="0" destOrd="0" presId="urn:microsoft.com/office/officeart/2005/8/layout/lProcess2"/>
    <dgm:cxn modelId="{4B352B5D-EA2F-4E64-A0A9-3D5759EAF23A}" type="presParOf" srcId="{4E4D3978-8535-4769-BA8D-BE5B62CD95D1}" destId="{64B6C4AB-2060-446A-A819-EEFB329A5B7A}" srcOrd="0" destOrd="0" presId="urn:microsoft.com/office/officeart/2005/8/layout/lProcess2"/>
    <dgm:cxn modelId="{D588F9DA-B7C9-4149-BF7C-FC61BA3177D7}" type="presParOf" srcId="{4E4D3978-8535-4769-BA8D-BE5B62CD95D1}" destId="{8FA2B25F-EC55-472B-98BE-69C05250B61B}" srcOrd="1" destOrd="0" presId="urn:microsoft.com/office/officeart/2005/8/layout/lProcess2"/>
    <dgm:cxn modelId="{0E4650D6-5682-45E1-8DE3-F453EBFF9C6B}" type="presParOf" srcId="{4E4D3978-8535-4769-BA8D-BE5B62CD95D1}" destId="{7B452F4A-D135-433F-81BC-2F9FFEDA1A0D}" srcOrd="2" destOrd="0" presId="urn:microsoft.com/office/officeart/2005/8/layout/lProcess2"/>
    <dgm:cxn modelId="{70607F22-D0C9-4631-AC9D-3A271C986629}" type="presParOf" srcId="{4E4D3978-8535-4769-BA8D-BE5B62CD95D1}" destId="{581B8D86-9BDE-4E7E-AF51-17AF319C68C7}" srcOrd="3" destOrd="0" presId="urn:microsoft.com/office/officeart/2005/8/layout/lProcess2"/>
    <dgm:cxn modelId="{C0FDB069-3789-4F20-9063-ECC8C2F53DCB}" type="presParOf" srcId="{4E4D3978-8535-4769-BA8D-BE5B62CD95D1}" destId="{CC37466E-5B14-498B-8E60-35C74BFF47DC}" srcOrd="4" destOrd="0" presId="urn:microsoft.com/office/officeart/2005/8/layout/lProcess2"/>
    <dgm:cxn modelId="{30CFE6D0-03F7-4323-B236-13ABD6FD676C}" type="presParOf" srcId="{4E4D3978-8535-4769-BA8D-BE5B62CD95D1}" destId="{FF636338-3A5D-4EAA-A9FE-97CB9BFDFFD4}" srcOrd="5" destOrd="0" presId="urn:microsoft.com/office/officeart/2005/8/layout/lProcess2"/>
    <dgm:cxn modelId="{334130DF-2212-40C4-82AD-909891FF0C06}" type="presParOf" srcId="{4E4D3978-8535-4769-BA8D-BE5B62CD95D1}" destId="{E900DA04-4F81-4799-B41F-76B1604BC40B}" srcOrd="6" destOrd="0" presId="urn:microsoft.com/office/officeart/2005/8/layout/lProcess2"/>
    <dgm:cxn modelId="{9AC76F3B-D067-4A65-A279-E32615934A35}" type="presParOf" srcId="{7D4C9CAF-BAB5-4543-B2AD-62458855A37D}" destId="{478A54EE-2173-4205-92BE-073DFBE30A8E}" srcOrd="1" destOrd="0" presId="urn:microsoft.com/office/officeart/2005/8/layout/lProcess2"/>
    <dgm:cxn modelId="{EF0282EB-8F1B-4DE2-9F58-F5CDE16E4739}" type="presParOf" srcId="{7D4C9CAF-BAB5-4543-B2AD-62458855A37D}" destId="{3E162818-CBD4-4147-B5EE-4513C8906964}" srcOrd="2" destOrd="0" presId="urn:microsoft.com/office/officeart/2005/8/layout/lProcess2"/>
    <dgm:cxn modelId="{676BFADD-6E92-460B-AAE6-59FB0F587DF7}" type="presParOf" srcId="{3E162818-CBD4-4147-B5EE-4513C8906964}" destId="{33DDAFFF-45E2-43B9-8210-69B7D315F30E}" srcOrd="0" destOrd="0" presId="urn:microsoft.com/office/officeart/2005/8/layout/lProcess2"/>
    <dgm:cxn modelId="{DC42885E-0224-40D7-AB24-61E4F3861303}" type="presParOf" srcId="{3E162818-CBD4-4147-B5EE-4513C8906964}" destId="{684C6402-C49A-45BF-8348-DBEDAD5B8F13}" srcOrd="1" destOrd="0" presId="urn:microsoft.com/office/officeart/2005/8/layout/lProcess2"/>
    <dgm:cxn modelId="{55B8212F-1D1A-472B-93C9-861DDFF266BE}" type="presParOf" srcId="{3E162818-CBD4-4147-B5EE-4513C8906964}" destId="{95EFFEA7-0BF8-4B63-AA37-40BABE771D26}" srcOrd="2" destOrd="0" presId="urn:microsoft.com/office/officeart/2005/8/layout/lProcess2"/>
    <dgm:cxn modelId="{E16D4460-AEEA-45AB-B439-722D7C28AD85}" type="presParOf" srcId="{95EFFEA7-0BF8-4B63-AA37-40BABE771D26}" destId="{29400980-530F-4A25-984D-07C59444D185}" srcOrd="0" destOrd="0" presId="urn:microsoft.com/office/officeart/2005/8/layout/lProcess2"/>
    <dgm:cxn modelId="{CF7850CA-CA8F-4BEA-B4A8-9FBE6FF7E96A}" type="presParOf" srcId="{29400980-530F-4A25-984D-07C59444D185}" destId="{EDCD7ABE-EFC0-47BF-9D13-FB19EF8C0410}" srcOrd="0" destOrd="0" presId="urn:microsoft.com/office/officeart/2005/8/layout/lProcess2"/>
    <dgm:cxn modelId="{6514B311-5A65-4A22-8DF2-FF59A047D8E6}" type="presParOf" srcId="{29400980-530F-4A25-984D-07C59444D185}" destId="{3717E098-C2F9-439B-98B1-A75FB4D716B1}" srcOrd="1" destOrd="0" presId="urn:microsoft.com/office/officeart/2005/8/layout/lProcess2"/>
    <dgm:cxn modelId="{40F2599F-303C-4306-932B-7E87464BA062}" type="presParOf" srcId="{29400980-530F-4A25-984D-07C59444D185}" destId="{32B4F7CF-A105-4E73-B84E-3016D448C8D9}" srcOrd="2" destOrd="0" presId="urn:microsoft.com/office/officeart/2005/8/layout/lProcess2"/>
    <dgm:cxn modelId="{15EA59DB-06E8-49DF-A4F6-B468C450C25B}" type="presParOf" srcId="{29400980-530F-4A25-984D-07C59444D185}" destId="{660BB4DB-C5D2-473B-B5B6-C733208C89C6}" srcOrd="3" destOrd="0" presId="urn:microsoft.com/office/officeart/2005/8/layout/lProcess2"/>
    <dgm:cxn modelId="{41B7AF2B-624E-401D-A0F1-F9FF3F7A4D66}" type="presParOf" srcId="{29400980-530F-4A25-984D-07C59444D185}" destId="{38BF76C9-3C83-4A30-A7BE-116727F18295}" srcOrd="4" destOrd="0" presId="urn:microsoft.com/office/officeart/2005/8/layout/lProcess2"/>
    <dgm:cxn modelId="{17E3C43F-19C1-4F29-B2C9-6BFE2676C6F9}" type="presParOf" srcId="{29400980-530F-4A25-984D-07C59444D185}" destId="{45F743DF-5D43-4A8C-BCFA-95255E186DA0}" srcOrd="5" destOrd="0" presId="urn:microsoft.com/office/officeart/2005/8/layout/lProcess2"/>
    <dgm:cxn modelId="{01C0FD80-3196-4BB5-87C3-628A1F8EFA6E}" type="presParOf" srcId="{29400980-530F-4A25-984D-07C59444D185}" destId="{B94F4700-4B9C-4E26-86E5-9C5756B27B3A}" srcOrd="6" destOrd="0" presId="urn:microsoft.com/office/officeart/2005/8/layout/lProcess2"/>
    <dgm:cxn modelId="{02010BC5-CD51-4563-A39F-F8C591DE1FEE}" type="presParOf" srcId="{7D4C9CAF-BAB5-4543-B2AD-62458855A37D}" destId="{976782FD-D32A-4E3F-8ADF-2A88C09771EB}" srcOrd="3" destOrd="0" presId="urn:microsoft.com/office/officeart/2005/8/layout/lProcess2"/>
    <dgm:cxn modelId="{8B8E4E08-99AA-40C6-9EC7-EEA18C9FAFFD}" type="presParOf" srcId="{7D4C9CAF-BAB5-4543-B2AD-62458855A37D}" destId="{CE366DDF-67CC-4A6E-AAEE-DAE37E66D86B}" srcOrd="4" destOrd="0" presId="urn:microsoft.com/office/officeart/2005/8/layout/lProcess2"/>
    <dgm:cxn modelId="{2EE234AC-E0BC-4988-A914-F63C2D06EF91}" type="presParOf" srcId="{CE366DDF-67CC-4A6E-AAEE-DAE37E66D86B}" destId="{F8D6BFD0-7979-4636-9E0E-408DE96BFFBC}" srcOrd="0" destOrd="0" presId="urn:microsoft.com/office/officeart/2005/8/layout/lProcess2"/>
    <dgm:cxn modelId="{99E2FE6A-51C5-46C1-AD37-6B94D8EEE499}" type="presParOf" srcId="{CE366DDF-67CC-4A6E-AAEE-DAE37E66D86B}" destId="{E853827D-2C52-470D-8722-484AF1A30335}" srcOrd="1" destOrd="0" presId="urn:microsoft.com/office/officeart/2005/8/layout/lProcess2"/>
    <dgm:cxn modelId="{A3956ADD-7BE8-446B-9FD1-E2DB36E3F7E4}" type="presParOf" srcId="{CE366DDF-67CC-4A6E-AAEE-DAE37E66D86B}" destId="{6EB5FD23-5E99-43CC-AA26-4C5BA38ACBAB}" srcOrd="2" destOrd="0" presId="urn:microsoft.com/office/officeart/2005/8/layout/lProcess2"/>
    <dgm:cxn modelId="{0B480972-7A2F-4CCB-A47F-FC0F5180270B}" type="presParOf" srcId="{6EB5FD23-5E99-43CC-AA26-4C5BA38ACBAB}" destId="{3A2F7453-8340-4F74-80AD-D6667DBC48CE}" srcOrd="0" destOrd="0" presId="urn:microsoft.com/office/officeart/2005/8/layout/lProcess2"/>
    <dgm:cxn modelId="{0F050CC7-A076-450E-BF65-723EBC5BD51E}" type="presParOf" srcId="{3A2F7453-8340-4F74-80AD-D6667DBC48CE}" destId="{7E35E777-6549-4A21-B72E-DD4313921DB9}" srcOrd="0" destOrd="0" presId="urn:microsoft.com/office/officeart/2005/8/layout/lProcess2"/>
    <dgm:cxn modelId="{5F25DF5E-4345-4BF7-9386-7458C1E42BA1}" type="presParOf" srcId="{3A2F7453-8340-4F74-80AD-D6667DBC48CE}" destId="{DFDDEFE4-7BC2-454D-951D-7C535FB7533D}" srcOrd="1" destOrd="0" presId="urn:microsoft.com/office/officeart/2005/8/layout/lProcess2"/>
    <dgm:cxn modelId="{EE52D391-FA3B-4920-B540-A0D16DDDF8EF}" type="presParOf" srcId="{3A2F7453-8340-4F74-80AD-D6667DBC48CE}" destId="{6E333905-6D54-48FE-BB33-14D1BB2DE452}" srcOrd="2" destOrd="0" presId="urn:microsoft.com/office/officeart/2005/8/layout/lProcess2"/>
    <dgm:cxn modelId="{9EF53F1B-27D7-40C9-835E-9006D496E95E}" type="presParOf" srcId="{3A2F7453-8340-4F74-80AD-D6667DBC48CE}" destId="{A40E7998-4FFE-47CC-9956-E69C239019E8}" srcOrd="3" destOrd="0" presId="urn:microsoft.com/office/officeart/2005/8/layout/lProcess2"/>
    <dgm:cxn modelId="{9FA60557-4A9D-4118-9B04-94481CBE3E55}" type="presParOf" srcId="{3A2F7453-8340-4F74-80AD-D6667DBC48CE}" destId="{61B68E14-5B23-4F26-A786-383D7B77FCA4}" srcOrd="4" destOrd="0" presId="urn:microsoft.com/office/officeart/2005/8/layout/lProcess2"/>
    <dgm:cxn modelId="{BF0A5AD4-D37E-4C55-940C-2043A800F153}" type="presParOf" srcId="{3A2F7453-8340-4F74-80AD-D6667DBC48CE}" destId="{1D5867F2-86AA-4DB5-9916-1D95ADB44E15}" srcOrd="5" destOrd="0" presId="urn:microsoft.com/office/officeart/2005/8/layout/lProcess2"/>
    <dgm:cxn modelId="{02010074-81A4-4197-AB64-925A306F7E8B}" type="presParOf" srcId="{3A2F7453-8340-4F74-80AD-D6667DBC48CE}" destId="{CC412225-D6CE-456A-86A8-37B59605C24F}" srcOrd="6" destOrd="0" presId="urn:microsoft.com/office/officeart/2005/8/layout/lProcess2"/>
    <dgm:cxn modelId="{BDD1BB31-5BA9-4A9B-A9EA-182242B985B8}" type="presParOf" srcId="{3A2F7453-8340-4F74-80AD-D6667DBC48CE}" destId="{13E431B6-0D32-4041-9109-7B612273400A}" srcOrd="7" destOrd="0" presId="urn:microsoft.com/office/officeart/2005/8/layout/lProcess2"/>
    <dgm:cxn modelId="{47CB3CC2-9F6F-4CBB-AFD7-F4007EBD9F13}" type="presParOf" srcId="{3A2F7453-8340-4F74-80AD-D6667DBC48CE}" destId="{F8999663-419F-4BAE-9F43-7A66966C569B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2F6DF7-B56D-4781-A456-596FE364FEE6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0EB6085-1F9B-4ABC-B6DD-EBC72DD3AAED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1200" b="1" dirty="0" err="1">
              <a:latin typeface="Avenir Next Medium"/>
            </a:rPr>
            <a:t>Bảo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lãnh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chính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phủ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cho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một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số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rủi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ro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chính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trị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nhất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định</a:t>
          </a:r>
          <a:endParaRPr lang="en-GB" sz="1200" b="1" dirty="0">
            <a:latin typeface="Avenir Next Medium"/>
          </a:endParaRPr>
        </a:p>
      </dgm:t>
    </dgm:pt>
    <dgm:pt modelId="{81DC6B88-9BE8-456B-92E3-B4279A7CA8AA}" type="parTrans" cxnId="{C2E109D4-1F4D-443D-A1D7-830C69E29EC1}">
      <dgm:prSet/>
      <dgm:spPr/>
      <dgm:t>
        <a:bodyPr/>
        <a:lstStyle/>
        <a:p>
          <a:endParaRPr lang="en-GB"/>
        </a:p>
      </dgm:t>
    </dgm:pt>
    <dgm:pt modelId="{328B50CE-7BF9-41EF-AA8D-B93D9B9020C2}" type="sibTrans" cxnId="{C2E109D4-1F4D-443D-A1D7-830C69E29EC1}">
      <dgm:prSet/>
      <dgm:spPr/>
      <dgm:t>
        <a:bodyPr/>
        <a:lstStyle/>
        <a:p>
          <a:endParaRPr lang="en-GB"/>
        </a:p>
      </dgm:t>
    </dgm:pt>
    <dgm:pt modelId="{6FC951D4-2EC2-4E18-92E0-D817A994D25A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Hỗ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trợ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phát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triển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dự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án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(PDF)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để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cải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thiện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chuẩn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bị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dự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án</a:t>
          </a:r>
          <a:endParaRPr lang="en-GB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Medium"/>
            <a:ea typeface="+mn-ea"/>
            <a:cs typeface="+mn-cs"/>
          </a:endParaRPr>
        </a:p>
      </dgm:t>
    </dgm:pt>
    <dgm:pt modelId="{9042207C-2AC7-41D5-B37F-362DC8DA6ECD}" type="parTrans" cxnId="{D82DFA3E-C27C-410E-8AEC-0F69E0A3348B}">
      <dgm:prSet/>
      <dgm:spPr/>
      <dgm:t>
        <a:bodyPr/>
        <a:lstStyle/>
        <a:p>
          <a:endParaRPr lang="en-GB"/>
        </a:p>
      </dgm:t>
    </dgm:pt>
    <dgm:pt modelId="{BEE5E85B-AB2F-4D9B-8FAF-6C00ED3F018F}" type="sibTrans" cxnId="{D82DFA3E-C27C-410E-8AEC-0F69E0A3348B}">
      <dgm:prSet/>
      <dgm:spPr/>
      <dgm:t>
        <a:bodyPr/>
        <a:lstStyle/>
        <a:p>
          <a:endParaRPr lang="en-GB"/>
        </a:p>
      </dgm:t>
    </dgm:pt>
    <dgm:pt modelId="{0C2D5BA0-C05D-4118-BC30-DCEC9B4E8F13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vi-VN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Vốn nhà nước hỗ trợ trong giai đoạn xây dựng 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(VGF)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để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tăng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tỷ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lệ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hoàn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vốn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của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dự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án</a:t>
          </a:r>
          <a:endParaRPr lang="en-GB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Medium"/>
            <a:ea typeface="+mn-ea"/>
            <a:cs typeface="+mn-cs"/>
          </a:endParaRPr>
        </a:p>
      </dgm:t>
    </dgm:pt>
    <dgm:pt modelId="{B958FA9B-928B-41E1-AF9E-1DD461271F09}" type="parTrans" cxnId="{C84C5993-58B1-416B-89A5-B3742077E502}">
      <dgm:prSet/>
      <dgm:spPr/>
      <dgm:t>
        <a:bodyPr/>
        <a:lstStyle/>
        <a:p>
          <a:endParaRPr lang="en-GB"/>
        </a:p>
      </dgm:t>
    </dgm:pt>
    <dgm:pt modelId="{31D22909-957D-47A4-9FD5-44F3B782D5C3}" type="sibTrans" cxnId="{C84C5993-58B1-416B-89A5-B3742077E502}">
      <dgm:prSet/>
      <dgm:spPr/>
      <dgm:t>
        <a:bodyPr/>
        <a:lstStyle/>
        <a:p>
          <a:endParaRPr lang="en-GB"/>
        </a:p>
      </dgm:t>
    </dgm:pt>
    <dgm:pt modelId="{F3941851-81BA-48E1-9AF7-477EDAF62515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Quỹ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thu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hồi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endParaRPr lang="en-GB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Medium"/>
            <a:ea typeface="+mn-ea"/>
            <a:cs typeface="+mn-cs"/>
          </a:endParaRPr>
        </a:p>
      </dgm:t>
    </dgm:pt>
    <dgm:pt modelId="{5FBAE94B-0A3F-480E-8668-61EA94DE369C}" type="parTrans" cxnId="{F98DA15B-A01C-41C0-9D1E-8CE0E3B2F436}">
      <dgm:prSet/>
      <dgm:spPr/>
      <dgm:t>
        <a:bodyPr/>
        <a:lstStyle/>
        <a:p>
          <a:endParaRPr lang="en-GB"/>
        </a:p>
      </dgm:t>
    </dgm:pt>
    <dgm:pt modelId="{184B165A-759F-4BE1-9A7B-177088AD37F7}" type="sibTrans" cxnId="{F98DA15B-A01C-41C0-9D1E-8CE0E3B2F436}">
      <dgm:prSet/>
      <dgm:spPr/>
      <dgm:t>
        <a:bodyPr/>
        <a:lstStyle/>
        <a:p>
          <a:endParaRPr lang="en-GB"/>
        </a:p>
      </dgm:t>
    </dgm:pt>
    <dgm:pt modelId="{5C556E94-A6AA-4BF4-ACA1-FC0F0C217373}">
      <dgm:prSet phldrT="[Text]"/>
      <dgm:spPr/>
      <dgm:t>
        <a:bodyPr/>
        <a:lstStyle/>
        <a:p>
          <a:pPr>
            <a:buNone/>
          </a:pPr>
          <a:endParaRPr lang="en-GB" dirty="0"/>
        </a:p>
      </dgm:t>
    </dgm:pt>
    <dgm:pt modelId="{F6622D45-D97E-40F6-823A-04C98B3DDC87}" type="parTrans" cxnId="{A6A0D7A8-9891-41A8-89B0-DABF2C3EF367}">
      <dgm:prSet/>
      <dgm:spPr/>
      <dgm:t>
        <a:bodyPr/>
        <a:lstStyle/>
        <a:p>
          <a:endParaRPr lang="en-GB"/>
        </a:p>
      </dgm:t>
    </dgm:pt>
    <dgm:pt modelId="{D1CEF4ED-2FF6-4960-B8CC-716461437386}" type="sibTrans" cxnId="{A6A0D7A8-9891-41A8-89B0-DABF2C3EF367}">
      <dgm:prSet/>
      <dgm:spPr/>
      <dgm:t>
        <a:bodyPr/>
        <a:lstStyle/>
        <a:p>
          <a:endParaRPr lang="en-GB"/>
        </a:p>
      </dgm:t>
    </dgm:pt>
    <dgm:pt modelId="{112F4DFB-B017-49E1-B3BB-C9E0A6618CEA}">
      <dgm:prSet/>
      <dgm:spPr/>
      <dgm:t>
        <a:bodyPr/>
        <a:lstStyle/>
        <a:p>
          <a:endParaRPr lang="en-GB" dirty="0"/>
        </a:p>
      </dgm:t>
    </dgm:pt>
    <dgm:pt modelId="{73BBA572-3380-4F19-81A0-3F0652B1A65C}" type="parTrans" cxnId="{90836B23-C1B9-4384-910B-AD6BDCAE3DBB}">
      <dgm:prSet/>
      <dgm:spPr/>
      <dgm:t>
        <a:bodyPr/>
        <a:lstStyle/>
        <a:p>
          <a:endParaRPr lang="en-GB"/>
        </a:p>
      </dgm:t>
    </dgm:pt>
    <dgm:pt modelId="{31206057-2C86-4AFD-A556-AE5BBF8C9779}" type="sibTrans" cxnId="{90836B23-C1B9-4384-910B-AD6BDCAE3DBB}">
      <dgm:prSet/>
      <dgm:spPr/>
      <dgm:t>
        <a:bodyPr/>
        <a:lstStyle/>
        <a:p>
          <a:endParaRPr lang="en-GB"/>
        </a:p>
      </dgm:t>
    </dgm:pt>
    <dgm:pt modelId="{522540FB-4A93-4354-96C2-67E81E4EB4C4}">
      <dgm:prSet/>
      <dgm:spPr/>
      <dgm:t>
        <a:bodyPr/>
        <a:lstStyle/>
        <a:p>
          <a:endParaRPr lang="en-GB" dirty="0"/>
        </a:p>
      </dgm:t>
    </dgm:pt>
    <dgm:pt modelId="{073AD1BA-AD8B-4147-95F1-8D67FA716281}" type="parTrans" cxnId="{702911CB-D7DB-4F37-9770-1B1AA890632E}">
      <dgm:prSet/>
      <dgm:spPr/>
      <dgm:t>
        <a:bodyPr/>
        <a:lstStyle/>
        <a:p>
          <a:endParaRPr lang="en-GB"/>
        </a:p>
      </dgm:t>
    </dgm:pt>
    <dgm:pt modelId="{D3B92377-847E-4AC2-923F-6F252CB8D5EE}" type="sibTrans" cxnId="{702911CB-D7DB-4F37-9770-1B1AA890632E}">
      <dgm:prSet/>
      <dgm:spPr/>
      <dgm:t>
        <a:bodyPr/>
        <a:lstStyle/>
        <a:p>
          <a:endParaRPr lang="en-GB"/>
        </a:p>
      </dgm:t>
    </dgm:pt>
    <dgm:pt modelId="{0CD95EFA-866E-4EB4-83F5-9A074386C558}">
      <dgm:prSet/>
      <dgm:spPr/>
      <dgm:t>
        <a:bodyPr/>
        <a:lstStyle/>
        <a:p>
          <a:endParaRPr lang="en-GB" dirty="0"/>
        </a:p>
      </dgm:t>
    </dgm:pt>
    <dgm:pt modelId="{0835859D-120F-4196-8790-B310BBEC9F6F}" type="parTrans" cxnId="{FBECF3D0-41CA-43EA-B91E-3C2C5486A733}">
      <dgm:prSet/>
      <dgm:spPr/>
      <dgm:t>
        <a:bodyPr/>
        <a:lstStyle/>
        <a:p>
          <a:endParaRPr lang="en-GB"/>
        </a:p>
      </dgm:t>
    </dgm:pt>
    <dgm:pt modelId="{2CD99EBC-E9EB-4E51-B780-7E9CE5AEBE74}" type="sibTrans" cxnId="{FBECF3D0-41CA-43EA-B91E-3C2C5486A733}">
      <dgm:prSet/>
      <dgm:spPr/>
      <dgm:t>
        <a:bodyPr/>
        <a:lstStyle/>
        <a:p>
          <a:endParaRPr lang="en-GB"/>
        </a:p>
      </dgm:t>
    </dgm:pt>
    <dgm:pt modelId="{B2C2A1F7-9CB5-488D-9194-288A1192B562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	SMI,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công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ty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quản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lý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quỹ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cơ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sở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hạ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tầng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được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thành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lập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năm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	2009</a:t>
          </a:r>
        </a:p>
      </dgm:t>
    </dgm:pt>
    <dgm:pt modelId="{9540B2B4-3CD2-44C4-80F5-C49162D3EAE9}" type="parTrans" cxnId="{B98FB6F1-C348-42E0-980D-77C0877570C1}">
      <dgm:prSet/>
      <dgm:spPr/>
      <dgm:t>
        <a:bodyPr/>
        <a:lstStyle/>
        <a:p>
          <a:endParaRPr lang="en-US"/>
        </a:p>
      </dgm:t>
    </dgm:pt>
    <dgm:pt modelId="{295D6052-FE36-4EBF-BC62-74E6EBC51995}" type="sibTrans" cxnId="{B98FB6F1-C348-42E0-980D-77C0877570C1}">
      <dgm:prSet/>
      <dgm:spPr/>
      <dgm:t>
        <a:bodyPr/>
        <a:lstStyle/>
        <a:p>
          <a:endParaRPr lang="en-US"/>
        </a:p>
      </dgm:t>
    </dgm:pt>
    <dgm:pt modelId="{FEDD4380-729D-4291-BFC3-C92633D5EA50}">
      <dgm:prSet phldrT="[Text]" custT="1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GB" sz="1200" b="1" dirty="0">
              <a:latin typeface="Avenir Next Medium"/>
            </a:rPr>
            <a:t>	</a:t>
          </a:r>
          <a:r>
            <a:rPr lang="en-GB" sz="1200" b="1" dirty="0" err="1">
              <a:latin typeface="Avenir Next Medium"/>
            </a:rPr>
            <a:t>Quỹ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Bảo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lãnh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cơ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sở</a:t>
          </a:r>
          <a:r>
            <a:rPr lang="en-GB" sz="1200" b="1" dirty="0">
              <a:latin typeface="Avenir Next Medium"/>
            </a:rPr>
            <a:t> </a:t>
          </a:r>
          <a:r>
            <a:rPr lang="en-GB" sz="1200" b="1" dirty="0" err="1">
              <a:latin typeface="Avenir Next Medium"/>
            </a:rPr>
            <a:t>hạ</a:t>
          </a:r>
          <a:r>
            <a:rPr lang="en-GB" sz="1200" b="1" dirty="0">
              <a:latin typeface="Avenir Next Medium"/>
            </a:rPr>
            <a:t> tang (IIGF) </a:t>
          </a:r>
          <a:r>
            <a:rPr lang="en-GB" sz="1200" b="1" dirty="0" err="1">
              <a:latin typeface="Avenir Next Medium"/>
            </a:rPr>
            <a:t>năm</a:t>
          </a:r>
          <a:r>
            <a:rPr lang="en-GB" sz="1200" b="1" dirty="0">
              <a:latin typeface="Avenir Next Medium"/>
            </a:rPr>
            <a:t> 2009.</a:t>
          </a:r>
        </a:p>
      </dgm:t>
    </dgm:pt>
    <dgm:pt modelId="{2B211CCE-2AA5-4896-BB7B-5C616D723528}" type="parTrans" cxnId="{7852DE2D-32D5-4E31-8A7B-258F15209E6A}">
      <dgm:prSet/>
      <dgm:spPr/>
      <dgm:t>
        <a:bodyPr/>
        <a:lstStyle/>
        <a:p>
          <a:endParaRPr lang="en-US"/>
        </a:p>
      </dgm:t>
    </dgm:pt>
    <dgm:pt modelId="{210182DD-EE64-4FF8-AA3F-2761EFFD7C16}" type="sibTrans" cxnId="{7852DE2D-32D5-4E31-8A7B-258F15209E6A}">
      <dgm:prSet/>
      <dgm:spPr/>
      <dgm:t>
        <a:bodyPr/>
        <a:lstStyle/>
        <a:p>
          <a:endParaRPr lang="en-US"/>
        </a:p>
      </dgm:t>
    </dgm:pt>
    <dgm:pt modelId="{E05DF596-735E-4360-8084-8C753B96CC31}">
      <dgm:prSet custT="1"/>
      <dgm:spPr/>
      <dgm:t>
        <a:bodyPr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	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Quỹ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đai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/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Ngân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hàng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đai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để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hỗ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trợ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các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vấn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đề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đai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	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liên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quan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đến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PPP</a:t>
          </a:r>
        </a:p>
      </dgm:t>
    </dgm:pt>
    <dgm:pt modelId="{62EB980C-CEB7-4B00-9914-4D09E78D4314}" type="parTrans" cxnId="{CBBF04DC-438B-4624-9756-87A263BEF73C}">
      <dgm:prSet/>
      <dgm:spPr/>
      <dgm:t>
        <a:bodyPr/>
        <a:lstStyle/>
        <a:p>
          <a:endParaRPr lang="en-US"/>
        </a:p>
      </dgm:t>
    </dgm:pt>
    <dgm:pt modelId="{6327F1FE-4CCD-4BCA-B7D0-D355C7F82A61}" type="sibTrans" cxnId="{CBBF04DC-438B-4624-9756-87A263BEF73C}">
      <dgm:prSet/>
      <dgm:spPr/>
      <dgm:t>
        <a:bodyPr/>
        <a:lstStyle/>
        <a:p>
          <a:endParaRPr lang="en-US"/>
        </a:p>
      </dgm:t>
    </dgm:pt>
    <dgm:pt modelId="{3919B25B-1436-4C78-A179-613E5FA767CD}" type="pres">
      <dgm:prSet presAssocID="{5F2F6DF7-B56D-4781-A456-596FE364FEE6}" presName="linearFlow" presStyleCnt="0">
        <dgm:presLayoutVars>
          <dgm:dir/>
          <dgm:animLvl val="lvl"/>
          <dgm:resizeHandles val="exact"/>
        </dgm:presLayoutVars>
      </dgm:prSet>
      <dgm:spPr/>
    </dgm:pt>
    <dgm:pt modelId="{D219132E-97F5-4CFB-8948-D6F260FD756B}" type="pres">
      <dgm:prSet presAssocID="{5C556E94-A6AA-4BF4-ACA1-FC0F0C217373}" presName="composite" presStyleCnt="0"/>
      <dgm:spPr/>
    </dgm:pt>
    <dgm:pt modelId="{D96B157E-5FAC-4780-907C-72D5E8CEF3FA}" type="pres">
      <dgm:prSet presAssocID="{5C556E94-A6AA-4BF4-ACA1-FC0F0C21737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5872A47-2C73-401D-96E1-90432A19907A}" type="pres">
      <dgm:prSet presAssocID="{5C556E94-A6AA-4BF4-ACA1-FC0F0C217373}" presName="descendantText" presStyleLbl="alignAcc1" presStyleIdx="0" presStyleCnt="4" custLinFactY="-100000" custLinFactNeighborX="2137" custLinFactNeighborY="-118609">
        <dgm:presLayoutVars>
          <dgm:bulletEnabled val="1"/>
        </dgm:presLayoutVars>
      </dgm:prSet>
      <dgm:spPr/>
    </dgm:pt>
    <dgm:pt modelId="{6A5423EB-4606-475C-88C7-CA4F41550FAC}" type="pres">
      <dgm:prSet presAssocID="{D1CEF4ED-2FF6-4960-B8CC-716461437386}" presName="sp" presStyleCnt="0"/>
      <dgm:spPr/>
    </dgm:pt>
    <dgm:pt modelId="{5ADE1653-EA62-4737-BECB-7BE49C6689EC}" type="pres">
      <dgm:prSet presAssocID="{112F4DFB-B017-49E1-B3BB-C9E0A6618CEA}" presName="composite" presStyleCnt="0"/>
      <dgm:spPr/>
    </dgm:pt>
    <dgm:pt modelId="{DB187BAF-7B4E-410E-A685-67023F723222}" type="pres">
      <dgm:prSet presAssocID="{112F4DFB-B017-49E1-B3BB-C9E0A6618CEA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CB6A7E8-A68B-46F8-A954-477D12FED24D}" type="pres">
      <dgm:prSet presAssocID="{112F4DFB-B017-49E1-B3BB-C9E0A6618CEA}" presName="descendantText" presStyleLbl="alignAcc1" presStyleIdx="1" presStyleCnt="4">
        <dgm:presLayoutVars>
          <dgm:bulletEnabled val="1"/>
        </dgm:presLayoutVars>
      </dgm:prSet>
      <dgm:spPr/>
    </dgm:pt>
    <dgm:pt modelId="{590AE32C-AF26-4106-8337-9191E9F65D6B}" type="pres">
      <dgm:prSet presAssocID="{31206057-2C86-4AFD-A556-AE5BBF8C9779}" presName="sp" presStyleCnt="0"/>
      <dgm:spPr/>
    </dgm:pt>
    <dgm:pt modelId="{41952139-76E8-42AA-902E-66198271EBD4}" type="pres">
      <dgm:prSet presAssocID="{522540FB-4A93-4354-96C2-67E81E4EB4C4}" presName="composite" presStyleCnt="0"/>
      <dgm:spPr/>
    </dgm:pt>
    <dgm:pt modelId="{069023EC-003A-409E-89DA-69465935DED0}" type="pres">
      <dgm:prSet presAssocID="{522540FB-4A93-4354-96C2-67E81E4EB4C4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C82588E4-5233-4EE1-896A-87DA7630FE0F}" type="pres">
      <dgm:prSet presAssocID="{522540FB-4A93-4354-96C2-67E81E4EB4C4}" presName="descendantText" presStyleLbl="alignAcc1" presStyleIdx="2" presStyleCnt="4">
        <dgm:presLayoutVars>
          <dgm:bulletEnabled val="1"/>
        </dgm:presLayoutVars>
      </dgm:prSet>
      <dgm:spPr/>
    </dgm:pt>
    <dgm:pt modelId="{15E0374B-B094-4AAE-91E4-B98E92DBE860}" type="pres">
      <dgm:prSet presAssocID="{D3B92377-847E-4AC2-923F-6F252CB8D5EE}" presName="sp" presStyleCnt="0"/>
      <dgm:spPr/>
    </dgm:pt>
    <dgm:pt modelId="{E318D43A-74AD-4862-A307-B644D2037F4E}" type="pres">
      <dgm:prSet presAssocID="{0CD95EFA-866E-4EB4-83F5-9A074386C558}" presName="composite" presStyleCnt="0"/>
      <dgm:spPr/>
    </dgm:pt>
    <dgm:pt modelId="{7412842B-5D28-4E35-AAE9-2C99370D0259}" type="pres">
      <dgm:prSet presAssocID="{0CD95EFA-866E-4EB4-83F5-9A074386C558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0107E18E-D37D-4DAF-9A95-7A671A6A9047}" type="pres">
      <dgm:prSet presAssocID="{0CD95EFA-866E-4EB4-83F5-9A074386C558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CE3F90A-BD8D-4F76-AD50-255147845472}" type="presOf" srcId="{FEDD4380-729D-4291-BFC3-C92633D5EA50}" destId="{A5872A47-2C73-401D-96E1-90432A19907A}" srcOrd="0" destOrd="1" presId="urn:microsoft.com/office/officeart/2005/8/layout/chevron2"/>
    <dgm:cxn modelId="{90836B23-C1B9-4384-910B-AD6BDCAE3DBB}" srcId="{5F2F6DF7-B56D-4781-A456-596FE364FEE6}" destId="{112F4DFB-B017-49E1-B3BB-C9E0A6618CEA}" srcOrd="1" destOrd="0" parTransId="{73BBA572-3380-4F19-81A0-3F0652B1A65C}" sibTransId="{31206057-2C86-4AFD-A556-AE5BBF8C9779}"/>
    <dgm:cxn modelId="{FE22C32A-CDF3-4AEE-AF3C-1ED46A5A678B}" type="presOf" srcId="{112F4DFB-B017-49E1-B3BB-C9E0A6618CEA}" destId="{DB187BAF-7B4E-410E-A685-67023F723222}" srcOrd="0" destOrd="0" presId="urn:microsoft.com/office/officeart/2005/8/layout/chevron2"/>
    <dgm:cxn modelId="{7852DE2D-32D5-4E31-8A7B-258F15209E6A}" srcId="{90EB6085-1F9B-4ABC-B6DD-EBC72DD3AAED}" destId="{FEDD4380-729D-4291-BFC3-C92633D5EA50}" srcOrd="0" destOrd="0" parTransId="{2B211CCE-2AA5-4896-BB7B-5C616D723528}" sibTransId="{210182DD-EE64-4FF8-AA3F-2761EFFD7C16}"/>
    <dgm:cxn modelId="{D82DFA3E-C27C-410E-8AEC-0F69E0A3348B}" srcId="{112F4DFB-B017-49E1-B3BB-C9E0A6618CEA}" destId="{6FC951D4-2EC2-4E18-92E0-D817A994D25A}" srcOrd="0" destOrd="0" parTransId="{9042207C-2AC7-41D5-B37F-362DC8DA6ECD}" sibTransId="{BEE5E85B-AB2F-4D9B-8FAF-6C00ED3F018F}"/>
    <dgm:cxn modelId="{F98DA15B-A01C-41C0-9D1E-8CE0E3B2F436}" srcId="{0CD95EFA-866E-4EB4-83F5-9A074386C558}" destId="{F3941851-81BA-48E1-9AF7-477EDAF62515}" srcOrd="0" destOrd="0" parTransId="{5FBAE94B-0A3F-480E-8668-61EA94DE369C}" sibTransId="{184B165A-759F-4BE1-9A7B-177088AD37F7}"/>
    <dgm:cxn modelId="{F91D0B49-C491-4648-889B-89318DF3F306}" type="presOf" srcId="{5F2F6DF7-B56D-4781-A456-596FE364FEE6}" destId="{3919B25B-1436-4C78-A179-613E5FA767CD}" srcOrd="0" destOrd="0" presId="urn:microsoft.com/office/officeart/2005/8/layout/chevron2"/>
    <dgm:cxn modelId="{A9811F72-91DF-4664-B175-D2AC177251AD}" type="presOf" srcId="{E05DF596-735E-4360-8084-8C753B96CC31}" destId="{0107E18E-D37D-4DAF-9A95-7A671A6A9047}" srcOrd="0" destOrd="1" presId="urn:microsoft.com/office/officeart/2005/8/layout/chevron2"/>
    <dgm:cxn modelId="{20360957-2BE6-4677-8505-C99EB3792CD6}" type="presOf" srcId="{0CD95EFA-866E-4EB4-83F5-9A074386C558}" destId="{7412842B-5D28-4E35-AAE9-2C99370D0259}" srcOrd="0" destOrd="0" presId="urn:microsoft.com/office/officeart/2005/8/layout/chevron2"/>
    <dgm:cxn modelId="{84CC6D7C-E201-40FB-A42E-6D687F3EA864}" type="presOf" srcId="{90EB6085-1F9B-4ABC-B6DD-EBC72DD3AAED}" destId="{A5872A47-2C73-401D-96E1-90432A19907A}" srcOrd="0" destOrd="0" presId="urn:microsoft.com/office/officeart/2005/8/layout/chevron2"/>
    <dgm:cxn modelId="{ED73F481-6862-4340-9BF4-F6038E39F246}" type="presOf" srcId="{F3941851-81BA-48E1-9AF7-477EDAF62515}" destId="{0107E18E-D37D-4DAF-9A95-7A671A6A9047}" srcOrd="0" destOrd="0" presId="urn:microsoft.com/office/officeart/2005/8/layout/chevron2"/>
    <dgm:cxn modelId="{DD221D84-B3DE-4024-B0E3-2FBDB584787D}" type="presOf" srcId="{0C2D5BA0-C05D-4118-BC30-DCEC9B4E8F13}" destId="{C82588E4-5233-4EE1-896A-87DA7630FE0F}" srcOrd="0" destOrd="0" presId="urn:microsoft.com/office/officeart/2005/8/layout/chevron2"/>
    <dgm:cxn modelId="{FE44C68F-FBDC-454F-A428-A50F2880F5B3}" type="presOf" srcId="{B2C2A1F7-9CB5-488D-9194-288A1192B562}" destId="{6CB6A7E8-A68B-46F8-A954-477D12FED24D}" srcOrd="0" destOrd="1" presId="urn:microsoft.com/office/officeart/2005/8/layout/chevron2"/>
    <dgm:cxn modelId="{7CBD3D90-16AC-452C-9E99-A192060454CA}" type="presOf" srcId="{5C556E94-A6AA-4BF4-ACA1-FC0F0C217373}" destId="{D96B157E-5FAC-4780-907C-72D5E8CEF3FA}" srcOrd="0" destOrd="0" presId="urn:microsoft.com/office/officeart/2005/8/layout/chevron2"/>
    <dgm:cxn modelId="{C84C5993-58B1-416B-89A5-B3742077E502}" srcId="{522540FB-4A93-4354-96C2-67E81E4EB4C4}" destId="{0C2D5BA0-C05D-4118-BC30-DCEC9B4E8F13}" srcOrd="0" destOrd="0" parTransId="{B958FA9B-928B-41E1-AF9E-1DD461271F09}" sibTransId="{31D22909-957D-47A4-9FD5-44F3B782D5C3}"/>
    <dgm:cxn modelId="{A6A0D7A8-9891-41A8-89B0-DABF2C3EF367}" srcId="{5F2F6DF7-B56D-4781-A456-596FE364FEE6}" destId="{5C556E94-A6AA-4BF4-ACA1-FC0F0C217373}" srcOrd="0" destOrd="0" parTransId="{F6622D45-D97E-40F6-823A-04C98B3DDC87}" sibTransId="{D1CEF4ED-2FF6-4960-B8CC-716461437386}"/>
    <dgm:cxn modelId="{702911CB-D7DB-4F37-9770-1B1AA890632E}" srcId="{5F2F6DF7-B56D-4781-A456-596FE364FEE6}" destId="{522540FB-4A93-4354-96C2-67E81E4EB4C4}" srcOrd="2" destOrd="0" parTransId="{073AD1BA-AD8B-4147-95F1-8D67FA716281}" sibTransId="{D3B92377-847E-4AC2-923F-6F252CB8D5EE}"/>
    <dgm:cxn modelId="{69F347CD-9CC6-4B37-8C38-3C73A6FE52D8}" type="presOf" srcId="{522540FB-4A93-4354-96C2-67E81E4EB4C4}" destId="{069023EC-003A-409E-89DA-69465935DED0}" srcOrd="0" destOrd="0" presId="urn:microsoft.com/office/officeart/2005/8/layout/chevron2"/>
    <dgm:cxn modelId="{FBECF3D0-41CA-43EA-B91E-3C2C5486A733}" srcId="{5F2F6DF7-B56D-4781-A456-596FE364FEE6}" destId="{0CD95EFA-866E-4EB4-83F5-9A074386C558}" srcOrd="3" destOrd="0" parTransId="{0835859D-120F-4196-8790-B310BBEC9F6F}" sibTransId="{2CD99EBC-E9EB-4E51-B780-7E9CE5AEBE74}"/>
    <dgm:cxn modelId="{C2E109D4-1F4D-443D-A1D7-830C69E29EC1}" srcId="{5C556E94-A6AA-4BF4-ACA1-FC0F0C217373}" destId="{90EB6085-1F9B-4ABC-B6DD-EBC72DD3AAED}" srcOrd="0" destOrd="0" parTransId="{81DC6B88-9BE8-456B-92E3-B4279A7CA8AA}" sibTransId="{328B50CE-7BF9-41EF-AA8D-B93D9B9020C2}"/>
    <dgm:cxn modelId="{CBBF04DC-438B-4624-9756-87A263BEF73C}" srcId="{F3941851-81BA-48E1-9AF7-477EDAF62515}" destId="{E05DF596-735E-4360-8084-8C753B96CC31}" srcOrd="0" destOrd="0" parTransId="{62EB980C-CEB7-4B00-9914-4D09E78D4314}" sibTransId="{6327F1FE-4CCD-4BCA-B7D0-D355C7F82A61}"/>
    <dgm:cxn modelId="{B98FB6F1-C348-42E0-980D-77C0877570C1}" srcId="{6FC951D4-2EC2-4E18-92E0-D817A994D25A}" destId="{B2C2A1F7-9CB5-488D-9194-288A1192B562}" srcOrd="0" destOrd="0" parTransId="{9540B2B4-3CD2-44C4-80F5-C49162D3EAE9}" sibTransId="{295D6052-FE36-4EBF-BC62-74E6EBC51995}"/>
    <dgm:cxn modelId="{1770D7F4-8032-4011-993B-6AEA03008744}" type="presOf" srcId="{6FC951D4-2EC2-4E18-92E0-D817A994D25A}" destId="{6CB6A7E8-A68B-46F8-A954-477D12FED24D}" srcOrd="0" destOrd="0" presId="urn:microsoft.com/office/officeart/2005/8/layout/chevron2"/>
    <dgm:cxn modelId="{A933D962-89D2-468E-8FCE-47A681A13F9D}" type="presParOf" srcId="{3919B25B-1436-4C78-A179-613E5FA767CD}" destId="{D219132E-97F5-4CFB-8948-D6F260FD756B}" srcOrd="0" destOrd="0" presId="urn:microsoft.com/office/officeart/2005/8/layout/chevron2"/>
    <dgm:cxn modelId="{73954830-7C39-44DB-85FB-99EB00E5E2C6}" type="presParOf" srcId="{D219132E-97F5-4CFB-8948-D6F260FD756B}" destId="{D96B157E-5FAC-4780-907C-72D5E8CEF3FA}" srcOrd="0" destOrd="0" presId="urn:microsoft.com/office/officeart/2005/8/layout/chevron2"/>
    <dgm:cxn modelId="{64E3B806-FFCC-4777-AF31-A742BD66A4B3}" type="presParOf" srcId="{D219132E-97F5-4CFB-8948-D6F260FD756B}" destId="{A5872A47-2C73-401D-96E1-90432A19907A}" srcOrd="1" destOrd="0" presId="urn:microsoft.com/office/officeart/2005/8/layout/chevron2"/>
    <dgm:cxn modelId="{BB49FBC6-08D9-4642-BC25-261DBBB21A87}" type="presParOf" srcId="{3919B25B-1436-4C78-A179-613E5FA767CD}" destId="{6A5423EB-4606-475C-88C7-CA4F41550FAC}" srcOrd="1" destOrd="0" presId="urn:microsoft.com/office/officeart/2005/8/layout/chevron2"/>
    <dgm:cxn modelId="{3069B612-2DBC-4618-A2E4-638AF14A10F0}" type="presParOf" srcId="{3919B25B-1436-4C78-A179-613E5FA767CD}" destId="{5ADE1653-EA62-4737-BECB-7BE49C6689EC}" srcOrd="2" destOrd="0" presId="urn:microsoft.com/office/officeart/2005/8/layout/chevron2"/>
    <dgm:cxn modelId="{696AC82A-8E28-463D-9722-B17DAE6FF4C6}" type="presParOf" srcId="{5ADE1653-EA62-4737-BECB-7BE49C6689EC}" destId="{DB187BAF-7B4E-410E-A685-67023F723222}" srcOrd="0" destOrd="0" presId="urn:microsoft.com/office/officeart/2005/8/layout/chevron2"/>
    <dgm:cxn modelId="{3DAA48F5-E1D0-4FAE-AD15-5A00BA332825}" type="presParOf" srcId="{5ADE1653-EA62-4737-BECB-7BE49C6689EC}" destId="{6CB6A7E8-A68B-46F8-A954-477D12FED24D}" srcOrd="1" destOrd="0" presId="urn:microsoft.com/office/officeart/2005/8/layout/chevron2"/>
    <dgm:cxn modelId="{14567AD9-EA09-4EF4-9F29-CE9162AFFF5C}" type="presParOf" srcId="{3919B25B-1436-4C78-A179-613E5FA767CD}" destId="{590AE32C-AF26-4106-8337-9191E9F65D6B}" srcOrd="3" destOrd="0" presId="urn:microsoft.com/office/officeart/2005/8/layout/chevron2"/>
    <dgm:cxn modelId="{D601BB91-77B8-4680-B665-4C3A40F804C8}" type="presParOf" srcId="{3919B25B-1436-4C78-A179-613E5FA767CD}" destId="{41952139-76E8-42AA-902E-66198271EBD4}" srcOrd="4" destOrd="0" presId="urn:microsoft.com/office/officeart/2005/8/layout/chevron2"/>
    <dgm:cxn modelId="{5426E668-4338-47B3-B981-041E8D151927}" type="presParOf" srcId="{41952139-76E8-42AA-902E-66198271EBD4}" destId="{069023EC-003A-409E-89DA-69465935DED0}" srcOrd="0" destOrd="0" presId="urn:microsoft.com/office/officeart/2005/8/layout/chevron2"/>
    <dgm:cxn modelId="{097BE8A1-2D83-4B1D-8CC2-025A243A8A7B}" type="presParOf" srcId="{41952139-76E8-42AA-902E-66198271EBD4}" destId="{C82588E4-5233-4EE1-896A-87DA7630FE0F}" srcOrd="1" destOrd="0" presId="urn:microsoft.com/office/officeart/2005/8/layout/chevron2"/>
    <dgm:cxn modelId="{5B389015-3065-4FB2-B06D-81166B2A04D3}" type="presParOf" srcId="{3919B25B-1436-4C78-A179-613E5FA767CD}" destId="{15E0374B-B094-4AAE-91E4-B98E92DBE860}" srcOrd="5" destOrd="0" presId="urn:microsoft.com/office/officeart/2005/8/layout/chevron2"/>
    <dgm:cxn modelId="{DAB3DB15-4A60-408A-A0E1-7BD8D68FA473}" type="presParOf" srcId="{3919B25B-1436-4C78-A179-613E5FA767CD}" destId="{E318D43A-74AD-4862-A307-B644D2037F4E}" srcOrd="6" destOrd="0" presId="urn:microsoft.com/office/officeart/2005/8/layout/chevron2"/>
    <dgm:cxn modelId="{C8B90CE3-FC96-47D8-B783-9BBF0F1DBD02}" type="presParOf" srcId="{E318D43A-74AD-4862-A307-B644D2037F4E}" destId="{7412842B-5D28-4E35-AAE9-2C99370D0259}" srcOrd="0" destOrd="0" presId="urn:microsoft.com/office/officeart/2005/8/layout/chevron2"/>
    <dgm:cxn modelId="{77095F12-2364-4D73-A27A-7ED53D328C1A}" type="presParOf" srcId="{E318D43A-74AD-4862-A307-B644D2037F4E}" destId="{0107E18E-D37D-4DAF-9A95-7A671A6A90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FAF92-2B27-4096-B8B9-952778896EC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49D0A3-F86D-42BC-A4AF-0DF6871E05A6}">
      <dgm:prSet phldrT="[Text]"/>
      <dgm:spPr/>
      <dgm:t>
        <a:bodyPr/>
        <a:lstStyle/>
        <a:p>
          <a:r>
            <a:rPr lang="en-US" dirty="0"/>
            <a:t>1984-1999</a:t>
          </a:r>
        </a:p>
      </dgm:t>
    </dgm:pt>
    <dgm:pt modelId="{31017CFA-8602-4579-8CB4-EFB64C9FD578}" type="parTrans" cxnId="{CD92980B-644E-41F4-BD5F-9361A891C26E}">
      <dgm:prSet/>
      <dgm:spPr/>
      <dgm:t>
        <a:bodyPr/>
        <a:lstStyle/>
        <a:p>
          <a:endParaRPr lang="en-US"/>
        </a:p>
      </dgm:t>
    </dgm:pt>
    <dgm:pt modelId="{8EF8CD90-8DD1-4BE6-A058-AD868985C1B0}" type="sibTrans" cxnId="{CD92980B-644E-41F4-BD5F-9361A891C26E}">
      <dgm:prSet/>
      <dgm:spPr/>
      <dgm:t>
        <a:bodyPr/>
        <a:lstStyle/>
        <a:p>
          <a:endParaRPr lang="en-US"/>
        </a:p>
      </dgm:t>
    </dgm:pt>
    <dgm:pt modelId="{506E5B97-AC8E-4848-B709-6A124366A6E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US" sz="1600" dirty="0" err="1"/>
            <a:t>Bảo</a:t>
          </a:r>
          <a:r>
            <a:rPr lang="en-US" sz="1600" dirty="0"/>
            <a:t> </a:t>
          </a:r>
          <a:r>
            <a:rPr lang="en-US" sz="1600" dirty="0" err="1"/>
            <a:t>lãnh</a:t>
          </a:r>
          <a:r>
            <a:rPr lang="en-US" sz="1600" dirty="0"/>
            <a:t> </a:t>
          </a:r>
          <a:r>
            <a:rPr lang="en-US" sz="1600" dirty="0" err="1"/>
            <a:t>đầu</a:t>
          </a:r>
          <a:r>
            <a:rPr lang="en-US" sz="1600" dirty="0"/>
            <a:t> </a:t>
          </a:r>
          <a:r>
            <a:rPr lang="en-US" sz="1600" dirty="0" err="1"/>
            <a:t>tư</a:t>
          </a:r>
          <a:r>
            <a:rPr lang="en-US" sz="1600" dirty="0"/>
            <a:t> </a:t>
          </a:r>
          <a:r>
            <a:rPr lang="en-US" sz="1600" dirty="0" err="1"/>
            <a:t>của</a:t>
          </a:r>
          <a:r>
            <a:rPr lang="en-US" sz="1600" dirty="0"/>
            <a:t> </a:t>
          </a:r>
          <a:r>
            <a:rPr lang="en-US" sz="1600" dirty="0" err="1"/>
            <a:t>kho</a:t>
          </a:r>
          <a:r>
            <a:rPr lang="en-US" sz="1600" dirty="0"/>
            <a:t> </a:t>
          </a:r>
          <a:r>
            <a:rPr lang="en-US" sz="1600" dirty="0" err="1"/>
            <a:t>bạc</a:t>
          </a:r>
          <a:r>
            <a:rPr lang="en-US" sz="1600" dirty="0"/>
            <a:t> </a:t>
          </a:r>
          <a:r>
            <a:rPr lang="en-US" sz="1600" dirty="0" err="1"/>
            <a:t>cho</a:t>
          </a:r>
          <a:r>
            <a:rPr lang="en-US" sz="1600" dirty="0"/>
            <a:t> </a:t>
          </a:r>
          <a:r>
            <a:rPr lang="en-US" sz="1600" dirty="0" err="1"/>
            <a:t>dự</a:t>
          </a:r>
          <a:r>
            <a:rPr lang="en-US" sz="1600" dirty="0"/>
            <a:t> </a:t>
          </a:r>
          <a:r>
            <a:rPr lang="en-US" sz="1600" dirty="0" err="1"/>
            <a:t>án</a:t>
          </a:r>
          <a:r>
            <a:rPr lang="en-US" sz="1600" dirty="0"/>
            <a:t> </a:t>
          </a:r>
          <a:r>
            <a:rPr lang="en-US" sz="1600" dirty="0" err="1"/>
            <a:t>năng</a:t>
          </a:r>
          <a:r>
            <a:rPr lang="en-US" sz="1600" dirty="0"/>
            <a:t> </a:t>
          </a:r>
          <a:r>
            <a:rPr lang="en-US" sz="1600" dirty="0" err="1"/>
            <a:t>lượng</a:t>
          </a:r>
          <a:endParaRPr lang="en-US" sz="1600" dirty="0"/>
        </a:p>
      </dgm:t>
    </dgm:pt>
    <dgm:pt modelId="{425C9209-2E2D-4737-888F-2F404971094E}" type="parTrans" cxnId="{80EF1F98-E559-405D-82CF-1F7E823F8A7E}">
      <dgm:prSet/>
      <dgm:spPr/>
      <dgm:t>
        <a:bodyPr/>
        <a:lstStyle/>
        <a:p>
          <a:endParaRPr lang="en-US"/>
        </a:p>
      </dgm:t>
    </dgm:pt>
    <dgm:pt modelId="{6D4AAC5D-6E4A-4678-9E6E-5123A7580073}" type="sibTrans" cxnId="{80EF1F98-E559-405D-82CF-1F7E823F8A7E}">
      <dgm:prSet/>
      <dgm:spPr/>
      <dgm:t>
        <a:bodyPr/>
        <a:lstStyle/>
        <a:p>
          <a:endParaRPr lang="en-US"/>
        </a:p>
      </dgm:t>
    </dgm:pt>
    <dgm:pt modelId="{A1E17CA1-ACED-4B50-A3A3-4E9097605A30}">
      <dgm:prSet phldrT="[Text]" custT="1"/>
      <dgm:spPr/>
      <dgm:t>
        <a:bodyPr/>
        <a:lstStyle/>
        <a:p>
          <a:r>
            <a:rPr lang="en-US" sz="1400" dirty="0" err="1"/>
            <a:t>Nghĩa</a:t>
          </a:r>
          <a:r>
            <a:rPr lang="en-US" sz="1400" dirty="0"/>
            <a:t> </a:t>
          </a:r>
          <a:r>
            <a:rPr lang="en-US" sz="1400" dirty="0" err="1"/>
            <a:t>vụ</a:t>
          </a:r>
          <a:r>
            <a:rPr lang="en-US" sz="1400" dirty="0"/>
            <a:t> </a:t>
          </a:r>
          <a:r>
            <a:rPr lang="en-US" sz="1400" dirty="0" err="1"/>
            <a:t>trả</a:t>
          </a:r>
          <a:r>
            <a:rPr lang="en-US" sz="1400" dirty="0"/>
            <a:t> </a:t>
          </a:r>
          <a:r>
            <a:rPr lang="en-US" sz="1400" dirty="0" err="1"/>
            <a:t>nợ</a:t>
          </a:r>
          <a:r>
            <a:rPr lang="en-US" sz="1400" dirty="0"/>
            <a:t> </a:t>
          </a:r>
          <a:r>
            <a:rPr lang="en-US" sz="1400" dirty="0" err="1"/>
            <a:t>của</a:t>
          </a:r>
          <a:r>
            <a:rPr lang="en-US" sz="1400" dirty="0"/>
            <a:t> </a:t>
          </a:r>
          <a:r>
            <a:rPr lang="en-US" sz="1400" dirty="0" err="1"/>
            <a:t>cơ</a:t>
          </a:r>
          <a:r>
            <a:rPr lang="en-US" sz="1400" dirty="0"/>
            <a:t> </a:t>
          </a:r>
          <a:r>
            <a:rPr lang="en-US" sz="1400" dirty="0" err="1"/>
            <a:t>quan</a:t>
          </a:r>
          <a:r>
            <a:rPr lang="en-US" sz="1400" dirty="0"/>
            <a:t> </a:t>
          </a:r>
          <a:r>
            <a:rPr lang="en-US" sz="1400" dirty="0" err="1"/>
            <a:t>nhà</a:t>
          </a:r>
          <a:r>
            <a:rPr lang="en-US" sz="1400" dirty="0"/>
            <a:t> </a:t>
          </a:r>
          <a:r>
            <a:rPr lang="en-US" sz="1400" dirty="0" err="1"/>
            <a:t>nước</a:t>
          </a:r>
          <a:endParaRPr lang="en-US" sz="1400" dirty="0"/>
        </a:p>
      </dgm:t>
    </dgm:pt>
    <dgm:pt modelId="{EE57ADE0-27DA-45B0-A982-7B0A16CADB86}" type="parTrans" cxnId="{39C98F3A-6E1A-4C10-B0ED-7949C3CEBC09}">
      <dgm:prSet/>
      <dgm:spPr/>
      <dgm:t>
        <a:bodyPr/>
        <a:lstStyle/>
        <a:p>
          <a:endParaRPr lang="en-US"/>
        </a:p>
      </dgm:t>
    </dgm:pt>
    <dgm:pt modelId="{956BFD85-AA5D-4477-92C2-39714728691C}" type="sibTrans" cxnId="{39C98F3A-6E1A-4C10-B0ED-7949C3CEBC09}">
      <dgm:prSet/>
      <dgm:spPr/>
      <dgm:t>
        <a:bodyPr/>
        <a:lstStyle/>
        <a:p>
          <a:endParaRPr lang="en-US"/>
        </a:p>
      </dgm:t>
    </dgm:pt>
    <dgm:pt modelId="{30826326-DA90-4B9B-BB8A-0EBD9DEF9988}">
      <dgm:prSet phldrT="[Text]"/>
      <dgm:spPr/>
      <dgm:t>
        <a:bodyPr/>
        <a:lstStyle/>
        <a:p>
          <a:r>
            <a:rPr lang="en-US" dirty="0"/>
            <a:t>2000-2012</a:t>
          </a:r>
        </a:p>
      </dgm:t>
    </dgm:pt>
    <dgm:pt modelId="{7E742725-C9D2-4F93-AB7A-FDCA1ED89889}" type="parTrans" cxnId="{60C4F683-4F66-4EA4-9AA1-F7246D4A3A8A}">
      <dgm:prSet/>
      <dgm:spPr/>
      <dgm:t>
        <a:bodyPr/>
        <a:lstStyle/>
        <a:p>
          <a:endParaRPr lang="en-US"/>
        </a:p>
      </dgm:t>
    </dgm:pt>
    <dgm:pt modelId="{9AE08CBA-9C89-43BF-BB38-B70B91AFEA99}" type="sibTrans" cxnId="{60C4F683-4F66-4EA4-9AA1-F7246D4A3A8A}">
      <dgm:prSet/>
      <dgm:spPr/>
      <dgm:t>
        <a:bodyPr/>
        <a:lstStyle/>
        <a:p>
          <a:endParaRPr lang="en-US"/>
        </a:p>
      </dgm:t>
    </dgm:pt>
    <dgm:pt modelId="{C9C66C1C-E8C6-49C3-AC6C-988B82C76FCC}">
      <dgm:prSet phldrT="[Text]" custT="1"/>
      <dgm:spPr/>
      <dgm:t>
        <a:bodyPr/>
        <a:lstStyle/>
        <a:p>
          <a:r>
            <a:rPr lang="en-US" sz="1600" dirty="0" err="1"/>
            <a:t>Không</a:t>
          </a:r>
          <a:r>
            <a:rPr lang="en-US" sz="1600" dirty="0"/>
            <a:t> </a:t>
          </a:r>
          <a:r>
            <a:rPr lang="en-US" sz="1600" dirty="0" err="1"/>
            <a:t>bảo</a:t>
          </a:r>
          <a:r>
            <a:rPr lang="en-US" sz="1600" dirty="0"/>
            <a:t> </a:t>
          </a:r>
          <a:r>
            <a:rPr lang="en-US" sz="1600" dirty="0" err="1"/>
            <a:t>lãnh</a:t>
          </a:r>
          <a:endParaRPr lang="en-US" sz="1600" dirty="0"/>
        </a:p>
      </dgm:t>
    </dgm:pt>
    <dgm:pt modelId="{817E09A7-1364-4139-8B4C-54E57A30193A}" type="parTrans" cxnId="{B47976B5-AB66-4392-92D8-167CE84CD291}">
      <dgm:prSet/>
      <dgm:spPr/>
      <dgm:t>
        <a:bodyPr/>
        <a:lstStyle/>
        <a:p>
          <a:endParaRPr lang="en-US"/>
        </a:p>
      </dgm:t>
    </dgm:pt>
    <dgm:pt modelId="{B6E35A39-0A01-4F78-B9F3-E286C091649F}" type="sibTrans" cxnId="{B47976B5-AB66-4392-92D8-167CE84CD291}">
      <dgm:prSet/>
      <dgm:spPr/>
      <dgm:t>
        <a:bodyPr/>
        <a:lstStyle/>
        <a:p>
          <a:endParaRPr lang="en-US"/>
        </a:p>
      </dgm:t>
    </dgm:pt>
    <dgm:pt modelId="{E57E489B-22F6-4BA0-A381-5623E4A812A4}">
      <dgm:prSet phldrT="[Text]"/>
      <dgm:spPr/>
      <dgm:t>
        <a:bodyPr/>
        <a:lstStyle/>
        <a:p>
          <a:endParaRPr lang="en-US" dirty="0"/>
        </a:p>
      </dgm:t>
    </dgm:pt>
    <dgm:pt modelId="{27D55EB8-1607-4284-BFA1-42244DF8713B}" type="parTrans" cxnId="{1F0BCF2D-32C0-4727-A8F0-C106502EDCE7}">
      <dgm:prSet/>
      <dgm:spPr/>
      <dgm:t>
        <a:bodyPr/>
        <a:lstStyle/>
        <a:p>
          <a:endParaRPr lang="en-US"/>
        </a:p>
      </dgm:t>
    </dgm:pt>
    <dgm:pt modelId="{015D6E00-7422-4BD5-8EC0-AA75BDA8C9BF}" type="sibTrans" cxnId="{1F0BCF2D-32C0-4727-A8F0-C106502EDCE7}">
      <dgm:prSet/>
      <dgm:spPr/>
      <dgm:t>
        <a:bodyPr/>
        <a:lstStyle/>
        <a:p>
          <a:endParaRPr lang="en-US"/>
        </a:p>
      </dgm:t>
    </dgm:pt>
    <dgm:pt modelId="{4995C500-5020-4D8A-817F-1BCCF106DDC4}">
      <dgm:prSet phldrT="[Text]"/>
      <dgm:spPr/>
      <dgm:t>
        <a:bodyPr/>
        <a:lstStyle/>
        <a:p>
          <a:r>
            <a:rPr lang="en-US" dirty="0"/>
            <a:t>2012-Đến nay</a:t>
          </a:r>
        </a:p>
      </dgm:t>
    </dgm:pt>
    <dgm:pt modelId="{2DB01FBB-9F5E-4FFD-8179-032DAC688C39}" type="parTrans" cxnId="{9DCF6B8A-D5D2-4446-AF05-DF7E4BC50363}">
      <dgm:prSet/>
      <dgm:spPr/>
      <dgm:t>
        <a:bodyPr/>
        <a:lstStyle/>
        <a:p>
          <a:endParaRPr lang="en-US"/>
        </a:p>
      </dgm:t>
    </dgm:pt>
    <dgm:pt modelId="{260BA290-ED8F-46CA-8A9C-358D212D19D4}" type="sibTrans" cxnId="{9DCF6B8A-D5D2-4446-AF05-DF7E4BC50363}">
      <dgm:prSet/>
      <dgm:spPr/>
      <dgm:t>
        <a:bodyPr/>
        <a:lstStyle/>
        <a:p>
          <a:endParaRPr lang="en-US"/>
        </a:p>
      </dgm:t>
    </dgm:pt>
    <dgm:pt modelId="{1488964D-079D-4911-9E15-6FD8219C388D}">
      <dgm:prSet phldrT="[Text]" custT="1"/>
      <dgm:spPr/>
      <dgm:t>
        <a:bodyPr/>
        <a:lstStyle/>
        <a:p>
          <a:r>
            <a:rPr lang="en-US" sz="1800" dirty="0"/>
            <a:t>Cam </a:t>
          </a:r>
          <a:r>
            <a:rPr lang="en-US" sz="1800" dirty="0" err="1"/>
            <a:t>kết</a:t>
          </a:r>
          <a:r>
            <a:rPr lang="en-US" sz="1800" dirty="0"/>
            <a:t> </a:t>
          </a:r>
          <a:r>
            <a:rPr lang="en-US" sz="1800" dirty="0" err="1"/>
            <a:t>của</a:t>
          </a:r>
          <a:r>
            <a:rPr lang="en-US" sz="1800" dirty="0"/>
            <a:t> </a:t>
          </a:r>
          <a:r>
            <a:rPr lang="en-US" sz="1800" dirty="0" err="1"/>
            <a:t>chính</a:t>
          </a:r>
          <a:r>
            <a:rPr lang="en-US" sz="1800" dirty="0"/>
            <a:t> </a:t>
          </a:r>
          <a:r>
            <a:rPr lang="en-US" sz="1800" dirty="0" err="1"/>
            <a:t>phủ</a:t>
          </a:r>
          <a:r>
            <a:rPr lang="en-US" sz="1800" dirty="0"/>
            <a:t> </a:t>
          </a:r>
          <a:r>
            <a:rPr lang="en-US" sz="1800" dirty="0" err="1"/>
            <a:t>về</a:t>
          </a:r>
          <a:r>
            <a:rPr lang="en-US" sz="1800" dirty="0"/>
            <a:t> </a:t>
          </a:r>
          <a:r>
            <a:rPr lang="en-US" sz="1800" dirty="0" err="1"/>
            <a:t>bảo</a:t>
          </a:r>
          <a:r>
            <a:rPr lang="en-US" sz="1800" dirty="0"/>
            <a:t> </a:t>
          </a:r>
          <a:r>
            <a:rPr lang="en-US" sz="1800" dirty="0" err="1"/>
            <a:t>lãnh</a:t>
          </a:r>
          <a:r>
            <a:rPr lang="en-US" sz="1800" dirty="0"/>
            <a:t> </a:t>
          </a:r>
          <a:r>
            <a:rPr lang="en-US" sz="1800" dirty="0" err="1"/>
            <a:t>và</a:t>
          </a:r>
          <a:r>
            <a:rPr lang="en-US" sz="1800" dirty="0"/>
            <a:t> </a:t>
          </a:r>
          <a:r>
            <a:rPr lang="en-US" sz="1800" dirty="0" err="1"/>
            <a:t>khoản</a:t>
          </a:r>
          <a:r>
            <a:rPr lang="en-US" sz="1800" dirty="0"/>
            <a:t> </a:t>
          </a:r>
          <a:r>
            <a:rPr lang="en-US" sz="1800" dirty="0" err="1"/>
            <a:t>vay</a:t>
          </a:r>
          <a:r>
            <a:rPr lang="en-US" sz="1800" dirty="0"/>
            <a:t> </a:t>
          </a:r>
          <a:r>
            <a:rPr lang="en-US" sz="1800" dirty="0" err="1"/>
            <a:t>giả</a:t>
          </a:r>
          <a:r>
            <a:rPr lang="en-US" sz="1800" dirty="0"/>
            <a:t> </a:t>
          </a:r>
          <a:r>
            <a:rPr lang="en-US" sz="1800" dirty="0" err="1"/>
            <a:t>định</a:t>
          </a:r>
          <a:endParaRPr lang="en-US" sz="1800" dirty="0"/>
        </a:p>
      </dgm:t>
    </dgm:pt>
    <dgm:pt modelId="{A7127827-71B5-4285-B497-395C843BE29C}" type="parTrans" cxnId="{AB1649A9-394A-4FE0-852D-F87D2E50A2FB}">
      <dgm:prSet/>
      <dgm:spPr/>
      <dgm:t>
        <a:bodyPr/>
        <a:lstStyle/>
        <a:p>
          <a:endParaRPr lang="en-US"/>
        </a:p>
      </dgm:t>
    </dgm:pt>
    <dgm:pt modelId="{57DC26AE-1B9A-4CB2-BB8F-3FCD8D0A26FA}" type="sibTrans" cxnId="{AB1649A9-394A-4FE0-852D-F87D2E50A2FB}">
      <dgm:prSet/>
      <dgm:spPr/>
      <dgm:t>
        <a:bodyPr/>
        <a:lstStyle/>
        <a:p>
          <a:endParaRPr lang="en-US"/>
        </a:p>
      </dgm:t>
    </dgm:pt>
    <dgm:pt modelId="{D5B23DDA-B871-407E-84F9-5927A661B063}">
      <dgm:prSet phldrT="[Text]"/>
      <dgm:spPr/>
      <dgm:t>
        <a:bodyPr/>
        <a:lstStyle/>
        <a:p>
          <a:r>
            <a:rPr lang="en-US" dirty="0" err="1"/>
            <a:t>Bảo</a:t>
          </a:r>
          <a:r>
            <a:rPr lang="en-US" dirty="0"/>
            <a:t> </a:t>
          </a:r>
          <a:r>
            <a:rPr lang="en-US" dirty="0" err="1"/>
            <a:t>lãnh</a:t>
          </a:r>
          <a:r>
            <a:rPr lang="en-US" dirty="0"/>
            <a:t> </a:t>
          </a:r>
          <a:r>
            <a:rPr lang="en-US" dirty="0" err="1"/>
            <a:t>doanh</a:t>
          </a:r>
          <a:r>
            <a:rPr lang="en-US" dirty="0"/>
            <a:t> </a:t>
          </a:r>
          <a:r>
            <a:rPr lang="en-US" dirty="0" err="1"/>
            <a:t>thu</a:t>
          </a:r>
          <a:r>
            <a:rPr lang="en-US" dirty="0"/>
            <a:t> </a:t>
          </a:r>
          <a:r>
            <a:rPr lang="en-US" dirty="0" err="1"/>
            <a:t>tối</a:t>
          </a:r>
          <a:r>
            <a:rPr lang="en-US" dirty="0"/>
            <a:t> </a:t>
          </a:r>
          <a:r>
            <a:rPr lang="en-US" dirty="0" err="1"/>
            <a:t>thiểu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dự</a:t>
          </a:r>
          <a:r>
            <a:rPr lang="en-US" dirty="0"/>
            <a:t> </a:t>
          </a:r>
          <a:r>
            <a:rPr lang="en-US" dirty="0" err="1"/>
            <a:t>án</a:t>
          </a:r>
          <a:r>
            <a:rPr lang="en-US" dirty="0"/>
            <a:t> </a:t>
          </a:r>
          <a:r>
            <a:rPr lang="en-US" dirty="0" err="1"/>
            <a:t>giao</a:t>
          </a:r>
          <a:r>
            <a:rPr lang="en-US" dirty="0"/>
            <a:t> </a:t>
          </a:r>
          <a:r>
            <a:rPr lang="en-US" dirty="0" err="1"/>
            <a:t>thông</a:t>
          </a:r>
          <a:r>
            <a:rPr lang="en-US" dirty="0"/>
            <a:t> </a:t>
          </a:r>
          <a:r>
            <a:rPr lang="en-US" dirty="0" err="1"/>
            <a:t>vận</a:t>
          </a:r>
          <a:r>
            <a:rPr lang="en-US" dirty="0"/>
            <a:t> </a:t>
          </a:r>
          <a:r>
            <a:rPr lang="en-US" dirty="0" err="1"/>
            <a:t>tải</a:t>
          </a:r>
          <a:endParaRPr lang="en-US" dirty="0"/>
        </a:p>
      </dgm:t>
    </dgm:pt>
    <dgm:pt modelId="{269D5526-F4CD-4842-80F9-A605331D1CDB}" type="parTrans" cxnId="{F2BAC34D-E591-421E-BAFC-FD693C5C2584}">
      <dgm:prSet/>
      <dgm:spPr/>
      <dgm:t>
        <a:bodyPr/>
        <a:lstStyle/>
        <a:p>
          <a:endParaRPr lang="en-US"/>
        </a:p>
      </dgm:t>
    </dgm:pt>
    <dgm:pt modelId="{78269EBB-8EE0-4928-9C28-5F707DD9588B}" type="sibTrans" cxnId="{F2BAC34D-E591-421E-BAFC-FD693C5C2584}">
      <dgm:prSet/>
      <dgm:spPr/>
      <dgm:t>
        <a:bodyPr/>
        <a:lstStyle/>
        <a:p>
          <a:endParaRPr lang="en-US"/>
        </a:p>
      </dgm:t>
    </dgm:pt>
    <dgm:pt modelId="{72CAF66B-D6B2-42C3-A4F3-993DED40D4B7}">
      <dgm:prSet custT="1"/>
      <dgm:spPr/>
      <dgm:t>
        <a:bodyPr/>
        <a:lstStyle/>
        <a:p>
          <a:r>
            <a:rPr lang="en-US" sz="1400" dirty="0" err="1">
              <a:cs typeface="Arial" panose="020B0604020202020204" pitchFamily="34" charset="0"/>
            </a:rPr>
            <a:t>Khoản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vay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giả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định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nước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ngoài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trong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trường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hợp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chấm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dứt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hợp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đồng</a:t>
          </a:r>
          <a:endParaRPr lang="en-US" sz="1400" dirty="0"/>
        </a:p>
      </dgm:t>
    </dgm:pt>
    <dgm:pt modelId="{4BD8B4DD-B8DC-419A-8AA5-B6A1D7821B6F}" type="parTrans" cxnId="{52D3180D-52AB-4F47-80DF-DAE3F0F14840}">
      <dgm:prSet/>
      <dgm:spPr/>
      <dgm:t>
        <a:bodyPr/>
        <a:lstStyle/>
        <a:p>
          <a:endParaRPr lang="en-US"/>
        </a:p>
      </dgm:t>
    </dgm:pt>
    <dgm:pt modelId="{3005869B-99BD-4BC4-9F10-C316A4C7835E}" type="sibTrans" cxnId="{52D3180D-52AB-4F47-80DF-DAE3F0F14840}">
      <dgm:prSet/>
      <dgm:spPr/>
      <dgm:t>
        <a:bodyPr/>
        <a:lstStyle/>
        <a:p>
          <a:endParaRPr lang="en-US"/>
        </a:p>
      </dgm:t>
    </dgm:pt>
    <dgm:pt modelId="{970B053D-13C7-4182-90C5-C2C6BB8AFA65}">
      <dgm:prSet custT="1"/>
      <dgm:spPr/>
      <dgm:t>
        <a:bodyPr/>
        <a:lstStyle/>
        <a:p>
          <a:r>
            <a:rPr lang="en-US" sz="1400" dirty="0" err="1">
              <a:cs typeface="Arial" panose="020B0604020202020204" pitchFamily="34" charset="0"/>
            </a:rPr>
            <a:t>Nghĩa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vụ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trả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nợ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cho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khoản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vay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bắc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cầu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của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cơ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quan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nhà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nước</a:t>
          </a:r>
          <a:r>
            <a:rPr lang="en-US" sz="1400" dirty="0">
              <a:cs typeface="Arial" panose="020B0604020202020204" pitchFamily="34" charset="0"/>
            </a:rPr>
            <a:t>/</a:t>
          </a:r>
          <a:r>
            <a:rPr lang="en-US" sz="1400" dirty="0" err="1">
              <a:cs typeface="Arial" panose="020B0604020202020204" pitchFamily="34" charset="0"/>
            </a:rPr>
            <a:t>công</a:t>
          </a:r>
          <a:r>
            <a:rPr lang="en-US" sz="1400" dirty="0">
              <a:cs typeface="Arial" panose="020B0604020202020204" pitchFamily="34" charset="0"/>
            </a:rPr>
            <a:t> ty </a:t>
          </a:r>
          <a:r>
            <a:rPr lang="en-US" sz="1400" dirty="0" err="1">
              <a:cs typeface="Arial" panose="020B0604020202020204" pitchFamily="34" charset="0"/>
            </a:rPr>
            <a:t>được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chỉ</a:t>
          </a:r>
          <a:r>
            <a:rPr lang="en-US" sz="1400" dirty="0">
              <a:cs typeface="Arial" panose="020B0604020202020204" pitchFamily="34" charset="0"/>
            </a:rPr>
            <a:t> </a:t>
          </a:r>
          <a:r>
            <a:rPr lang="en-US" sz="1400" dirty="0" err="1">
              <a:cs typeface="Arial" panose="020B0604020202020204" pitchFamily="34" charset="0"/>
            </a:rPr>
            <a:t>định</a:t>
          </a:r>
          <a:r>
            <a:rPr lang="en-US" sz="1400" dirty="0">
              <a:cs typeface="Arial" panose="020B0604020202020204" pitchFamily="34" charset="0"/>
            </a:rPr>
            <a:t> </a:t>
          </a:r>
        </a:p>
      </dgm:t>
    </dgm:pt>
    <dgm:pt modelId="{DC3708D3-BF0C-481A-AC19-177CA68D67ED}" type="parTrans" cxnId="{7117C2B5-87C7-4280-ACE6-CCE5E7E36DCC}">
      <dgm:prSet/>
      <dgm:spPr/>
      <dgm:t>
        <a:bodyPr/>
        <a:lstStyle/>
        <a:p>
          <a:endParaRPr lang="en-US"/>
        </a:p>
      </dgm:t>
    </dgm:pt>
    <dgm:pt modelId="{54E0F290-29C3-4CBE-B0B5-D41FC816C7A2}" type="sibTrans" cxnId="{7117C2B5-87C7-4280-ACE6-CCE5E7E36DCC}">
      <dgm:prSet/>
      <dgm:spPr/>
      <dgm:t>
        <a:bodyPr/>
        <a:lstStyle/>
        <a:p>
          <a:endParaRPr lang="en-US"/>
        </a:p>
      </dgm:t>
    </dgm:pt>
    <dgm:pt modelId="{CAF54A3C-713B-4C3C-8094-347A8779F569}">
      <dgm:prSet phldrT="[Text]"/>
      <dgm:spPr/>
      <dgm:t>
        <a:bodyPr/>
        <a:lstStyle/>
        <a:p>
          <a:r>
            <a:rPr lang="en-US" dirty="0"/>
            <a:t>Thanh </a:t>
          </a:r>
          <a:r>
            <a:rPr lang="en-US" dirty="0" err="1"/>
            <a:t>toán</a:t>
          </a:r>
          <a:r>
            <a:rPr lang="en-US" dirty="0"/>
            <a:t> </a:t>
          </a:r>
          <a:r>
            <a:rPr lang="en-US" dirty="0" err="1"/>
            <a:t>đều</a:t>
          </a:r>
          <a:r>
            <a:rPr lang="en-US" dirty="0"/>
            <a:t> </a:t>
          </a:r>
          <a:r>
            <a:rPr lang="en-US" dirty="0" err="1"/>
            <a:t>trên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sở</a:t>
          </a:r>
          <a:r>
            <a:rPr lang="en-US" dirty="0"/>
            <a:t> </a:t>
          </a:r>
          <a:r>
            <a:rPr lang="en-US" dirty="0" err="1"/>
            <a:t>chất</a:t>
          </a:r>
          <a:r>
            <a:rPr lang="en-US" dirty="0"/>
            <a:t> </a:t>
          </a:r>
          <a:r>
            <a:rPr lang="en-US" dirty="0" err="1"/>
            <a:t>lượng</a:t>
          </a:r>
          <a:r>
            <a:rPr lang="en-US" dirty="0"/>
            <a:t> </a:t>
          </a:r>
          <a:r>
            <a:rPr lang="en-US" dirty="0" err="1"/>
            <a:t>dịch</a:t>
          </a:r>
          <a:r>
            <a:rPr lang="en-US" dirty="0"/>
            <a:t> </a:t>
          </a:r>
          <a:r>
            <a:rPr lang="en-US" dirty="0" err="1"/>
            <a:t>vụ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dự</a:t>
          </a:r>
          <a:r>
            <a:rPr lang="en-US" dirty="0"/>
            <a:t> </a:t>
          </a:r>
          <a:r>
            <a:rPr lang="en-US" dirty="0" err="1"/>
            <a:t>án</a:t>
          </a:r>
          <a:r>
            <a:rPr lang="en-US" dirty="0"/>
            <a:t> </a:t>
          </a:r>
          <a:r>
            <a:rPr lang="en-US" dirty="0" err="1"/>
            <a:t>bệnh</a:t>
          </a:r>
          <a:r>
            <a:rPr lang="en-US" dirty="0"/>
            <a:t> </a:t>
          </a:r>
          <a:r>
            <a:rPr lang="en-US" dirty="0" err="1"/>
            <a:t>viện</a:t>
          </a:r>
          <a:endParaRPr lang="en-US" dirty="0"/>
        </a:p>
      </dgm:t>
    </dgm:pt>
    <dgm:pt modelId="{BBE82ADC-8A75-4A3D-9F4D-1CDA8D241715}" type="parTrans" cxnId="{4A61D8A5-C5DC-4870-9071-7AD9175CDDAF}">
      <dgm:prSet/>
      <dgm:spPr/>
      <dgm:t>
        <a:bodyPr/>
        <a:lstStyle/>
        <a:p>
          <a:endParaRPr lang="en-US"/>
        </a:p>
      </dgm:t>
    </dgm:pt>
    <dgm:pt modelId="{D73C67A2-084C-480A-987C-C4DFCF31C985}" type="sibTrans" cxnId="{4A61D8A5-C5DC-4870-9071-7AD9175CDDAF}">
      <dgm:prSet/>
      <dgm:spPr/>
      <dgm:t>
        <a:bodyPr/>
        <a:lstStyle/>
        <a:p>
          <a:endParaRPr lang="en-US"/>
        </a:p>
      </dgm:t>
    </dgm:pt>
    <dgm:pt modelId="{B16F2540-8478-47D8-89EF-51BF3A74E93B}">
      <dgm:prSet phldrT="[Text]"/>
      <dgm:spPr/>
      <dgm:t>
        <a:bodyPr/>
        <a:lstStyle/>
        <a:p>
          <a:r>
            <a:rPr lang="en-US" dirty="0"/>
            <a:t>Cam </a:t>
          </a:r>
          <a:r>
            <a:rPr lang="en-US" dirty="0" err="1"/>
            <a:t>kết</a:t>
          </a:r>
          <a:r>
            <a:rPr lang="en-US" dirty="0"/>
            <a:t> </a:t>
          </a:r>
          <a:r>
            <a:rPr lang="en-US" dirty="0" err="1"/>
            <a:t>khoản</a:t>
          </a:r>
          <a:r>
            <a:rPr lang="en-US" dirty="0"/>
            <a:t> </a:t>
          </a:r>
          <a:r>
            <a:rPr lang="en-US" dirty="0" err="1"/>
            <a:t>vay</a:t>
          </a:r>
          <a:r>
            <a:rPr lang="en-US" dirty="0"/>
            <a:t> </a:t>
          </a:r>
          <a:r>
            <a:rPr lang="en-US" dirty="0" err="1"/>
            <a:t>giả</a:t>
          </a:r>
          <a:r>
            <a:rPr lang="en-US" dirty="0"/>
            <a:t> </a:t>
          </a:r>
          <a:r>
            <a:rPr lang="en-US" dirty="0" err="1"/>
            <a:t>định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bên</a:t>
          </a:r>
          <a:r>
            <a:rPr lang="en-US" dirty="0"/>
            <a:t> </a:t>
          </a:r>
          <a:r>
            <a:rPr lang="en-US" dirty="0" err="1"/>
            <a:t>cho</a:t>
          </a:r>
          <a:r>
            <a:rPr lang="en-US" dirty="0"/>
            <a:t> </a:t>
          </a:r>
          <a:r>
            <a:rPr lang="en-US" dirty="0" err="1"/>
            <a:t>vay</a:t>
          </a:r>
          <a:r>
            <a:rPr lang="en-US" dirty="0"/>
            <a:t> </a:t>
          </a:r>
          <a:r>
            <a:rPr lang="en-US" dirty="0" err="1"/>
            <a:t>khi</a:t>
          </a:r>
          <a:r>
            <a:rPr lang="en-US" dirty="0"/>
            <a:t> </a:t>
          </a:r>
          <a:r>
            <a:rPr lang="en-US" dirty="0" err="1"/>
            <a:t>chấm</a:t>
          </a:r>
          <a:r>
            <a:rPr lang="en-US" dirty="0"/>
            <a:t> </a:t>
          </a:r>
          <a:r>
            <a:rPr lang="en-US" dirty="0" err="1"/>
            <a:t>dứt</a:t>
          </a:r>
          <a:r>
            <a:rPr lang="en-US" dirty="0"/>
            <a:t> </a:t>
          </a:r>
          <a:r>
            <a:rPr lang="en-US" dirty="0" err="1"/>
            <a:t>hợp</a:t>
          </a:r>
          <a:r>
            <a:rPr lang="en-US" dirty="0"/>
            <a:t> </a:t>
          </a:r>
          <a:r>
            <a:rPr lang="en-US" dirty="0" err="1"/>
            <a:t>đồng</a:t>
          </a:r>
          <a:endParaRPr lang="en-US" dirty="0"/>
        </a:p>
      </dgm:t>
    </dgm:pt>
    <dgm:pt modelId="{F9CA5BE2-EDEE-42DE-95D7-2672E0B262EF}" type="parTrans" cxnId="{D661A18B-3457-4C01-A34D-F55EEA802FC1}">
      <dgm:prSet/>
      <dgm:spPr/>
      <dgm:t>
        <a:bodyPr/>
        <a:lstStyle/>
        <a:p>
          <a:endParaRPr lang="en-US"/>
        </a:p>
      </dgm:t>
    </dgm:pt>
    <dgm:pt modelId="{0CB09799-2F8A-446F-A5EF-B48F157EB390}" type="sibTrans" cxnId="{D661A18B-3457-4C01-A34D-F55EEA802FC1}">
      <dgm:prSet/>
      <dgm:spPr/>
      <dgm:t>
        <a:bodyPr/>
        <a:lstStyle/>
        <a:p>
          <a:endParaRPr lang="en-US"/>
        </a:p>
      </dgm:t>
    </dgm:pt>
    <dgm:pt modelId="{02FD2CD8-69E9-4B56-A032-2878AA4324C1}" type="pres">
      <dgm:prSet presAssocID="{EC6FAF92-2B27-4096-B8B9-952778896EC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718DF463-70F8-4489-A0F8-C4C8D161AE4C}" type="pres">
      <dgm:prSet presAssocID="{A749D0A3-F86D-42BC-A4AF-0DF6871E05A6}" presName="composite" presStyleCnt="0"/>
      <dgm:spPr/>
    </dgm:pt>
    <dgm:pt modelId="{7ED34B8A-D34C-47D1-BBCE-8FEE80E8BBA4}" type="pres">
      <dgm:prSet presAssocID="{A749D0A3-F86D-42BC-A4AF-0DF6871E05A6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29BB8CEF-E9B2-4A3E-BFC4-C301A67D4538}" type="pres">
      <dgm:prSet presAssocID="{A749D0A3-F86D-42BC-A4AF-0DF6871E05A6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BB3A94EE-EFD3-464D-AF17-D127DB6B03CF}" type="pres">
      <dgm:prSet presAssocID="{A749D0A3-F86D-42BC-A4AF-0DF6871E05A6}" presName="Accent" presStyleLbl="parChTrans1D1" presStyleIdx="0" presStyleCnt="3"/>
      <dgm:spPr/>
    </dgm:pt>
    <dgm:pt modelId="{B8D3E9E8-8232-4563-B383-5C17893D2523}" type="pres">
      <dgm:prSet presAssocID="{A749D0A3-F86D-42BC-A4AF-0DF6871E05A6}" presName="Child" presStyleLbl="revTx" presStyleIdx="1" presStyleCnt="6" custLinFactY="2018" custLinFactNeighborY="100000">
        <dgm:presLayoutVars>
          <dgm:chMax val="0"/>
          <dgm:chPref val="0"/>
          <dgm:bulletEnabled val="1"/>
        </dgm:presLayoutVars>
      </dgm:prSet>
      <dgm:spPr/>
    </dgm:pt>
    <dgm:pt modelId="{6D9FA4BB-97B9-4E21-B84D-195D0686BF29}" type="pres">
      <dgm:prSet presAssocID="{8EF8CD90-8DD1-4BE6-A058-AD868985C1B0}" presName="sibTrans" presStyleCnt="0"/>
      <dgm:spPr/>
    </dgm:pt>
    <dgm:pt modelId="{1504D938-6FE3-4C70-B791-96AE753D8953}" type="pres">
      <dgm:prSet presAssocID="{30826326-DA90-4B9B-BB8A-0EBD9DEF9988}" presName="composite" presStyleCnt="0"/>
      <dgm:spPr/>
    </dgm:pt>
    <dgm:pt modelId="{2384CB42-D8EA-4531-ACAE-7CC356A8DDAC}" type="pres">
      <dgm:prSet presAssocID="{30826326-DA90-4B9B-BB8A-0EBD9DEF9988}" presName="FirstChild" presStyleLbl="revTx" presStyleIdx="2" presStyleCnt="6" custLinFactNeighborX="0" custLinFactNeighborY="42694">
        <dgm:presLayoutVars>
          <dgm:chMax val="0"/>
          <dgm:chPref val="0"/>
          <dgm:bulletEnabled val="1"/>
        </dgm:presLayoutVars>
      </dgm:prSet>
      <dgm:spPr/>
    </dgm:pt>
    <dgm:pt modelId="{DB08488B-5B47-4CC1-A145-929CC7CB582C}" type="pres">
      <dgm:prSet presAssocID="{30826326-DA90-4B9B-BB8A-0EBD9DEF9988}" presName="Parent" presStyleLbl="alignNode1" presStyleIdx="1" presStyleCnt="3" custLinFactNeighborX="0" custLinFactNeighborY="42694">
        <dgm:presLayoutVars>
          <dgm:chMax val="3"/>
          <dgm:chPref val="3"/>
          <dgm:bulletEnabled val="1"/>
        </dgm:presLayoutVars>
      </dgm:prSet>
      <dgm:spPr/>
    </dgm:pt>
    <dgm:pt modelId="{1DE9110E-C44A-49D1-888D-2B312B38C27E}" type="pres">
      <dgm:prSet presAssocID="{30826326-DA90-4B9B-BB8A-0EBD9DEF9988}" presName="Accent" presStyleLbl="parChTrans1D1" presStyleIdx="1" presStyleCnt="3" custLinFactY="400000" custLinFactNeighborX="388" custLinFactNeighborY="435950"/>
      <dgm:spPr/>
    </dgm:pt>
    <dgm:pt modelId="{54F89564-3DED-49AA-ACEB-47258B98B307}" type="pres">
      <dgm:prSet presAssocID="{30826326-DA90-4B9B-BB8A-0EBD9DEF9988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27D3145-0526-465E-B33C-1C34EEE60334}" type="pres">
      <dgm:prSet presAssocID="{9AE08CBA-9C89-43BF-BB38-B70B91AFEA99}" presName="sibTrans" presStyleCnt="0"/>
      <dgm:spPr/>
    </dgm:pt>
    <dgm:pt modelId="{694C9216-F59C-46A8-9E4F-B46ECA1FBF6C}" type="pres">
      <dgm:prSet presAssocID="{4995C500-5020-4D8A-817F-1BCCF106DDC4}" presName="composite" presStyleCnt="0"/>
      <dgm:spPr/>
    </dgm:pt>
    <dgm:pt modelId="{C93257F8-FE8A-4729-A8B4-8961457E3406}" type="pres">
      <dgm:prSet presAssocID="{4995C500-5020-4D8A-817F-1BCCF106DDC4}" presName="FirstChild" presStyleLbl="revTx" presStyleIdx="4" presStyleCnt="6" custLinFactNeighborX="0" custLinFactNeighborY="-86156">
        <dgm:presLayoutVars>
          <dgm:chMax val="0"/>
          <dgm:chPref val="0"/>
          <dgm:bulletEnabled val="1"/>
        </dgm:presLayoutVars>
      </dgm:prSet>
      <dgm:spPr/>
    </dgm:pt>
    <dgm:pt modelId="{780C9364-8C69-428A-B128-AD845EB5E6E5}" type="pres">
      <dgm:prSet presAssocID="{4995C500-5020-4D8A-817F-1BCCF106DDC4}" presName="Parent" presStyleLbl="alignNode1" presStyleIdx="2" presStyleCnt="3" custLinFactNeighborX="0" custLinFactNeighborY="-90943">
        <dgm:presLayoutVars>
          <dgm:chMax val="3"/>
          <dgm:chPref val="3"/>
          <dgm:bulletEnabled val="1"/>
        </dgm:presLayoutVars>
      </dgm:prSet>
      <dgm:spPr/>
    </dgm:pt>
    <dgm:pt modelId="{AC85658D-ED76-4276-AD9B-2D458C656A8D}" type="pres">
      <dgm:prSet presAssocID="{4995C500-5020-4D8A-817F-1BCCF106DDC4}" presName="Accent" presStyleLbl="parChTrans1D1" presStyleIdx="2" presStyleCnt="3"/>
      <dgm:spPr/>
    </dgm:pt>
    <dgm:pt modelId="{D807C8D7-9E77-4F9B-927F-FAF021F94AA3}" type="pres">
      <dgm:prSet presAssocID="{4995C500-5020-4D8A-817F-1BCCF106DDC4}" presName="Child" presStyleLbl="revTx" presStyleIdx="5" presStyleCnt="6" custLinFactNeighborY="-5795">
        <dgm:presLayoutVars>
          <dgm:chMax val="0"/>
          <dgm:chPref val="0"/>
          <dgm:bulletEnabled val="1"/>
        </dgm:presLayoutVars>
      </dgm:prSet>
      <dgm:spPr/>
    </dgm:pt>
  </dgm:ptLst>
  <dgm:cxnLst>
    <dgm:cxn modelId="{CD92980B-644E-41F4-BD5F-9361A891C26E}" srcId="{EC6FAF92-2B27-4096-B8B9-952778896EC0}" destId="{A749D0A3-F86D-42BC-A4AF-0DF6871E05A6}" srcOrd="0" destOrd="0" parTransId="{31017CFA-8602-4579-8CB4-EFB64C9FD578}" sibTransId="{8EF8CD90-8DD1-4BE6-A058-AD868985C1B0}"/>
    <dgm:cxn modelId="{52D3180D-52AB-4F47-80DF-DAE3F0F14840}" srcId="{A749D0A3-F86D-42BC-A4AF-0DF6871E05A6}" destId="{72CAF66B-D6B2-42C3-A4F3-993DED40D4B7}" srcOrd="2" destOrd="0" parTransId="{4BD8B4DD-B8DC-419A-8AA5-B6A1D7821B6F}" sibTransId="{3005869B-99BD-4BC4-9F10-C316A4C7835E}"/>
    <dgm:cxn modelId="{5CE49726-8263-46DC-9F13-5B4AE31E4780}" type="presOf" srcId="{970B053D-13C7-4182-90C5-C2C6BB8AFA65}" destId="{B8D3E9E8-8232-4563-B383-5C17893D2523}" srcOrd="0" destOrd="2" presId="urn:microsoft.com/office/officeart/2011/layout/TabList"/>
    <dgm:cxn modelId="{1F0BCF2D-32C0-4727-A8F0-C106502EDCE7}" srcId="{30826326-DA90-4B9B-BB8A-0EBD9DEF9988}" destId="{E57E489B-22F6-4BA0-A381-5623E4A812A4}" srcOrd="1" destOrd="0" parTransId="{27D55EB8-1607-4284-BFA1-42244DF8713B}" sibTransId="{015D6E00-7422-4BD5-8EC0-AA75BDA8C9BF}"/>
    <dgm:cxn modelId="{62A17232-03AF-4251-8636-6CEEB671986A}" type="presOf" srcId="{506E5B97-AC8E-4848-B709-6A124366A6EA}" destId="{7ED34B8A-D34C-47D1-BBCE-8FEE80E8BBA4}" srcOrd="0" destOrd="0" presId="urn:microsoft.com/office/officeart/2011/layout/TabList"/>
    <dgm:cxn modelId="{39C98F3A-6E1A-4C10-B0ED-7949C3CEBC09}" srcId="{A749D0A3-F86D-42BC-A4AF-0DF6871E05A6}" destId="{A1E17CA1-ACED-4B50-A3A3-4E9097605A30}" srcOrd="1" destOrd="0" parTransId="{EE57ADE0-27DA-45B0-A982-7B0A16CADB86}" sibTransId="{956BFD85-AA5D-4477-92C2-39714728691C}"/>
    <dgm:cxn modelId="{FF8FBD3B-2207-42AA-9FB1-2F106B46B055}" type="presOf" srcId="{D5B23DDA-B871-407E-84F9-5927A661B063}" destId="{D807C8D7-9E77-4F9B-927F-FAF021F94AA3}" srcOrd="0" destOrd="0" presId="urn:microsoft.com/office/officeart/2011/layout/TabList"/>
    <dgm:cxn modelId="{8CF68A3E-D4A7-4EAF-A87E-746686495922}" type="presOf" srcId="{C9C66C1C-E8C6-49C3-AC6C-988B82C76FCC}" destId="{2384CB42-D8EA-4531-ACAE-7CC356A8DDAC}" srcOrd="0" destOrd="0" presId="urn:microsoft.com/office/officeart/2011/layout/TabList"/>
    <dgm:cxn modelId="{4262E95E-BCCC-45E7-A21F-CA603D1599F7}" type="presOf" srcId="{1488964D-079D-4911-9E15-6FD8219C388D}" destId="{C93257F8-FE8A-4729-A8B4-8961457E3406}" srcOrd="0" destOrd="0" presId="urn:microsoft.com/office/officeart/2011/layout/TabList"/>
    <dgm:cxn modelId="{CEBD9444-5705-43ED-9A0E-937647EBB938}" type="presOf" srcId="{A1E17CA1-ACED-4B50-A3A3-4E9097605A30}" destId="{B8D3E9E8-8232-4563-B383-5C17893D2523}" srcOrd="0" destOrd="0" presId="urn:microsoft.com/office/officeart/2011/layout/TabList"/>
    <dgm:cxn modelId="{BDD99067-779C-4A55-9983-B2B464DB9CFF}" type="presOf" srcId="{E57E489B-22F6-4BA0-A381-5623E4A812A4}" destId="{54F89564-3DED-49AA-ACEB-47258B98B307}" srcOrd="0" destOrd="0" presId="urn:microsoft.com/office/officeart/2011/layout/TabList"/>
    <dgm:cxn modelId="{F1FE784B-4296-493C-B38F-E46B22C4879E}" type="presOf" srcId="{30826326-DA90-4B9B-BB8A-0EBD9DEF9988}" destId="{DB08488B-5B47-4CC1-A145-929CC7CB582C}" srcOrd="0" destOrd="0" presId="urn:microsoft.com/office/officeart/2011/layout/TabList"/>
    <dgm:cxn modelId="{F2BAC34D-E591-421E-BAFC-FD693C5C2584}" srcId="{4995C500-5020-4D8A-817F-1BCCF106DDC4}" destId="{D5B23DDA-B871-407E-84F9-5927A661B063}" srcOrd="1" destOrd="0" parTransId="{269D5526-F4CD-4842-80F9-A605331D1CDB}" sibTransId="{78269EBB-8EE0-4928-9C28-5F707DD9588B}"/>
    <dgm:cxn modelId="{C5385C71-3520-4653-AD62-6EE1F0A3976A}" type="presOf" srcId="{EC6FAF92-2B27-4096-B8B9-952778896EC0}" destId="{02FD2CD8-69E9-4B56-A032-2878AA4324C1}" srcOrd="0" destOrd="0" presId="urn:microsoft.com/office/officeart/2011/layout/TabList"/>
    <dgm:cxn modelId="{4E583381-55FD-4DB7-90A9-85A286A1FF95}" type="presOf" srcId="{72CAF66B-D6B2-42C3-A4F3-993DED40D4B7}" destId="{B8D3E9E8-8232-4563-B383-5C17893D2523}" srcOrd="0" destOrd="1" presId="urn:microsoft.com/office/officeart/2011/layout/TabList"/>
    <dgm:cxn modelId="{60C4F683-4F66-4EA4-9AA1-F7246D4A3A8A}" srcId="{EC6FAF92-2B27-4096-B8B9-952778896EC0}" destId="{30826326-DA90-4B9B-BB8A-0EBD9DEF9988}" srcOrd="1" destOrd="0" parTransId="{7E742725-C9D2-4F93-AB7A-FDCA1ED89889}" sibTransId="{9AE08CBA-9C89-43BF-BB38-B70B91AFEA99}"/>
    <dgm:cxn modelId="{9DCF6B8A-D5D2-4446-AF05-DF7E4BC50363}" srcId="{EC6FAF92-2B27-4096-B8B9-952778896EC0}" destId="{4995C500-5020-4D8A-817F-1BCCF106DDC4}" srcOrd="2" destOrd="0" parTransId="{2DB01FBB-9F5E-4FFD-8179-032DAC688C39}" sibTransId="{260BA290-ED8F-46CA-8A9C-358D212D19D4}"/>
    <dgm:cxn modelId="{D661A18B-3457-4C01-A34D-F55EEA802FC1}" srcId="{4995C500-5020-4D8A-817F-1BCCF106DDC4}" destId="{B16F2540-8478-47D8-89EF-51BF3A74E93B}" srcOrd="3" destOrd="0" parTransId="{F9CA5BE2-EDEE-42DE-95D7-2672E0B262EF}" sibTransId="{0CB09799-2F8A-446F-A5EF-B48F157EB390}"/>
    <dgm:cxn modelId="{80EF1F98-E559-405D-82CF-1F7E823F8A7E}" srcId="{A749D0A3-F86D-42BC-A4AF-0DF6871E05A6}" destId="{506E5B97-AC8E-4848-B709-6A124366A6EA}" srcOrd="0" destOrd="0" parTransId="{425C9209-2E2D-4737-888F-2F404971094E}" sibTransId="{6D4AAC5D-6E4A-4678-9E6E-5123A7580073}"/>
    <dgm:cxn modelId="{6C9761A4-EE87-469D-BBFE-9C2D947A5FBB}" type="presOf" srcId="{4995C500-5020-4D8A-817F-1BCCF106DDC4}" destId="{780C9364-8C69-428A-B128-AD845EB5E6E5}" srcOrd="0" destOrd="0" presId="urn:microsoft.com/office/officeart/2011/layout/TabList"/>
    <dgm:cxn modelId="{4A61D8A5-C5DC-4870-9071-7AD9175CDDAF}" srcId="{4995C500-5020-4D8A-817F-1BCCF106DDC4}" destId="{CAF54A3C-713B-4C3C-8094-347A8779F569}" srcOrd="2" destOrd="0" parTransId="{BBE82ADC-8A75-4A3D-9F4D-1CDA8D241715}" sibTransId="{D73C67A2-084C-480A-987C-C4DFCF31C985}"/>
    <dgm:cxn modelId="{AB1649A9-394A-4FE0-852D-F87D2E50A2FB}" srcId="{4995C500-5020-4D8A-817F-1BCCF106DDC4}" destId="{1488964D-079D-4911-9E15-6FD8219C388D}" srcOrd="0" destOrd="0" parTransId="{A7127827-71B5-4285-B497-395C843BE29C}" sibTransId="{57DC26AE-1B9A-4CB2-BB8F-3FCD8D0A26FA}"/>
    <dgm:cxn modelId="{3C7BEAB3-02E6-4897-A919-A5978C2E368D}" type="presOf" srcId="{CAF54A3C-713B-4C3C-8094-347A8779F569}" destId="{D807C8D7-9E77-4F9B-927F-FAF021F94AA3}" srcOrd="0" destOrd="1" presId="urn:microsoft.com/office/officeart/2011/layout/TabList"/>
    <dgm:cxn modelId="{B47976B5-AB66-4392-92D8-167CE84CD291}" srcId="{30826326-DA90-4B9B-BB8A-0EBD9DEF9988}" destId="{C9C66C1C-E8C6-49C3-AC6C-988B82C76FCC}" srcOrd="0" destOrd="0" parTransId="{817E09A7-1364-4139-8B4C-54E57A30193A}" sibTransId="{B6E35A39-0A01-4F78-B9F3-E286C091649F}"/>
    <dgm:cxn modelId="{7117C2B5-87C7-4280-ACE6-CCE5E7E36DCC}" srcId="{A749D0A3-F86D-42BC-A4AF-0DF6871E05A6}" destId="{970B053D-13C7-4182-90C5-C2C6BB8AFA65}" srcOrd="3" destOrd="0" parTransId="{DC3708D3-BF0C-481A-AC19-177CA68D67ED}" sibTransId="{54E0F290-29C3-4CBE-B0B5-D41FC816C7A2}"/>
    <dgm:cxn modelId="{187C57BD-97FC-4056-90BA-F8D18151ADE5}" type="presOf" srcId="{A749D0A3-F86D-42BC-A4AF-0DF6871E05A6}" destId="{29BB8CEF-E9B2-4A3E-BFC4-C301A67D4538}" srcOrd="0" destOrd="0" presId="urn:microsoft.com/office/officeart/2011/layout/TabList"/>
    <dgm:cxn modelId="{FF566DCA-FBBB-4A5D-85C1-BDD1D603F791}" type="presOf" srcId="{B16F2540-8478-47D8-89EF-51BF3A74E93B}" destId="{D807C8D7-9E77-4F9B-927F-FAF021F94AA3}" srcOrd="0" destOrd="2" presId="urn:microsoft.com/office/officeart/2011/layout/TabList"/>
    <dgm:cxn modelId="{A2D97FD3-9283-4EA8-BD9E-427518C46177}" type="presParOf" srcId="{02FD2CD8-69E9-4B56-A032-2878AA4324C1}" destId="{718DF463-70F8-4489-A0F8-C4C8D161AE4C}" srcOrd="0" destOrd="0" presId="urn:microsoft.com/office/officeart/2011/layout/TabList"/>
    <dgm:cxn modelId="{900C6EAE-4381-4EDB-9EA4-86244521B002}" type="presParOf" srcId="{718DF463-70F8-4489-A0F8-C4C8D161AE4C}" destId="{7ED34B8A-D34C-47D1-BBCE-8FEE80E8BBA4}" srcOrd="0" destOrd="0" presId="urn:microsoft.com/office/officeart/2011/layout/TabList"/>
    <dgm:cxn modelId="{7BF7F341-21F6-4804-B38A-2190FE39B421}" type="presParOf" srcId="{718DF463-70F8-4489-A0F8-C4C8D161AE4C}" destId="{29BB8CEF-E9B2-4A3E-BFC4-C301A67D4538}" srcOrd="1" destOrd="0" presId="urn:microsoft.com/office/officeart/2011/layout/TabList"/>
    <dgm:cxn modelId="{234F3F4C-C48E-4016-A9DB-37ECF3B3FF0F}" type="presParOf" srcId="{718DF463-70F8-4489-A0F8-C4C8D161AE4C}" destId="{BB3A94EE-EFD3-464D-AF17-D127DB6B03CF}" srcOrd="2" destOrd="0" presId="urn:microsoft.com/office/officeart/2011/layout/TabList"/>
    <dgm:cxn modelId="{0683A1C3-4112-4C5B-A47B-B036CFDB96D0}" type="presParOf" srcId="{02FD2CD8-69E9-4B56-A032-2878AA4324C1}" destId="{B8D3E9E8-8232-4563-B383-5C17893D2523}" srcOrd="1" destOrd="0" presId="urn:microsoft.com/office/officeart/2011/layout/TabList"/>
    <dgm:cxn modelId="{6FAA9CFE-A682-456C-9C16-FDB056A666D7}" type="presParOf" srcId="{02FD2CD8-69E9-4B56-A032-2878AA4324C1}" destId="{6D9FA4BB-97B9-4E21-B84D-195D0686BF29}" srcOrd="2" destOrd="0" presId="urn:microsoft.com/office/officeart/2011/layout/TabList"/>
    <dgm:cxn modelId="{9985E13A-2B42-4512-A17B-F6B674B912A5}" type="presParOf" srcId="{02FD2CD8-69E9-4B56-A032-2878AA4324C1}" destId="{1504D938-6FE3-4C70-B791-96AE753D8953}" srcOrd="3" destOrd="0" presId="urn:microsoft.com/office/officeart/2011/layout/TabList"/>
    <dgm:cxn modelId="{ACDA2428-C96C-48A5-854B-F62D355FF00C}" type="presParOf" srcId="{1504D938-6FE3-4C70-B791-96AE753D8953}" destId="{2384CB42-D8EA-4531-ACAE-7CC356A8DDAC}" srcOrd="0" destOrd="0" presId="urn:microsoft.com/office/officeart/2011/layout/TabList"/>
    <dgm:cxn modelId="{1E925908-8FF7-48D9-8A35-F9D3A40DF462}" type="presParOf" srcId="{1504D938-6FE3-4C70-B791-96AE753D8953}" destId="{DB08488B-5B47-4CC1-A145-929CC7CB582C}" srcOrd="1" destOrd="0" presId="urn:microsoft.com/office/officeart/2011/layout/TabList"/>
    <dgm:cxn modelId="{7389E7D3-183A-4E71-AE6F-FE2E0595F11F}" type="presParOf" srcId="{1504D938-6FE3-4C70-B791-96AE753D8953}" destId="{1DE9110E-C44A-49D1-888D-2B312B38C27E}" srcOrd="2" destOrd="0" presId="urn:microsoft.com/office/officeart/2011/layout/TabList"/>
    <dgm:cxn modelId="{9F9BEBFC-1397-40D4-BB76-6A1244D3C4CD}" type="presParOf" srcId="{02FD2CD8-69E9-4B56-A032-2878AA4324C1}" destId="{54F89564-3DED-49AA-ACEB-47258B98B307}" srcOrd="4" destOrd="0" presId="urn:microsoft.com/office/officeart/2011/layout/TabList"/>
    <dgm:cxn modelId="{B2774EC3-D956-444F-A0C3-C0BF66D3D359}" type="presParOf" srcId="{02FD2CD8-69E9-4B56-A032-2878AA4324C1}" destId="{B27D3145-0526-465E-B33C-1C34EEE60334}" srcOrd="5" destOrd="0" presId="urn:microsoft.com/office/officeart/2011/layout/TabList"/>
    <dgm:cxn modelId="{0CBBEBDA-FCAE-437B-ADA4-5AF64D618B91}" type="presParOf" srcId="{02FD2CD8-69E9-4B56-A032-2878AA4324C1}" destId="{694C9216-F59C-46A8-9E4F-B46ECA1FBF6C}" srcOrd="6" destOrd="0" presId="urn:microsoft.com/office/officeart/2011/layout/TabList"/>
    <dgm:cxn modelId="{F04A5AFF-9FFB-41A4-A232-3C8A4ECA49F4}" type="presParOf" srcId="{694C9216-F59C-46A8-9E4F-B46ECA1FBF6C}" destId="{C93257F8-FE8A-4729-A8B4-8961457E3406}" srcOrd="0" destOrd="0" presId="urn:microsoft.com/office/officeart/2011/layout/TabList"/>
    <dgm:cxn modelId="{5C2E23F3-75B7-41FC-BC4C-A68FB5AD97FD}" type="presParOf" srcId="{694C9216-F59C-46A8-9E4F-B46ECA1FBF6C}" destId="{780C9364-8C69-428A-B128-AD845EB5E6E5}" srcOrd="1" destOrd="0" presId="urn:microsoft.com/office/officeart/2011/layout/TabList"/>
    <dgm:cxn modelId="{018C5E31-274A-4D16-8F1C-798BE338D3A4}" type="presParOf" srcId="{694C9216-F59C-46A8-9E4F-B46ECA1FBF6C}" destId="{AC85658D-ED76-4276-AD9B-2D458C656A8D}" srcOrd="2" destOrd="0" presId="urn:microsoft.com/office/officeart/2011/layout/TabList"/>
    <dgm:cxn modelId="{47B403E2-C811-4956-9840-3475638C539C}" type="presParOf" srcId="{02FD2CD8-69E9-4B56-A032-2878AA4324C1}" destId="{D807C8D7-9E77-4F9B-927F-FAF021F94AA3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353D0-E266-479A-8EFB-1C682F4DA79B}">
      <dsp:nvSpPr>
        <dsp:cNvPr id="0" name=""/>
        <dsp:cNvSpPr/>
      </dsp:nvSpPr>
      <dsp:spPr>
        <a:xfrm>
          <a:off x="0" y="0"/>
          <a:ext cx="2519152" cy="31202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b="1" kern="1200" dirty="0" err="1"/>
            <a:t>Chính</a:t>
          </a:r>
          <a:r>
            <a:rPr lang="en-GB" sz="1800" b="1" kern="1200" dirty="0"/>
            <a:t> </a:t>
          </a:r>
          <a:r>
            <a:rPr lang="en-GB" sz="1800" b="1" kern="1200" dirty="0" err="1"/>
            <a:t>sách</a:t>
          </a:r>
          <a:r>
            <a:rPr lang="en-GB" sz="1800" b="1" kern="1200" dirty="0"/>
            <a:t> </a:t>
          </a:r>
          <a:r>
            <a:rPr lang="en-GB" sz="1800" b="1" kern="1200" dirty="0" err="1"/>
            <a:t>công</a:t>
          </a:r>
          <a:endParaRPr lang="en-GB" sz="1800" b="1" kern="1200" dirty="0"/>
        </a:p>
      </dsp:txBody>
      <dsp:txXfrm>
        <a:off x="0" y="0"/>
        <a:ext cx="2519152" cy="936082"/>
      </dsp:txXfrm>
    </dsp:sp>
    <dsp:sp modelId="{64B6C4AB-2060-446A-A819-EEFB329A5B7A}">
      <dsp:nvSpPr>
        <dsp:cNvPr id="0" name=""/>
        <dsp:cNvSpPr/>
      </dsp:nvSpPr>
      <dsp:spPr>
        <a:xfrm>
          <a:off x="252884" y="936158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b="1" kern="1200" dirty="0" err="1"/>
            <a:t>Tăng</a:t>
          </a:r>
          <a:r>
            <a:rPr lang="en-GB" sz="1200" b="1" kern="1200" dirty="0"/>
            <a:t> </a:t>
          </a:r>
          <a:r>
            <a:rPr lang="en-GB" sz="1200" b="1" kern="1200" dirty="0" err="1"/>
            <a:t>niềm</a:t>
          </a:r>
          <a:r>
            <a:rPr lang="en-GB" sz="1200" b="1" kern="1200" dirty="0"/>
            <a:t> tin </a:t>
          </a:r>
          <a:r>
            <a:rPr lang="en-GB" sz="1200" b="1" kern="1200" dirty="0" err="1"/>
            <a:t>cho</a:t>
          </a:r>
          <a:r>
            <a:rPr lang="en-GB" sz="1200" b="1" kern="1200" dirty="0"/>
            <a:t> </a:t>
          </a:r>
          <a:r>
            <a:rPr lang="en-GB" sz="1200" b="1" kern="1200" dirty="0" err="1"/>
            <a:t>nhà</a:t>
          </a:r>
          <a:r>
            <a:rPr lang="en-GB" sz="1200" b="1" kern="1200" dirty="0"/>
            <a:t> </a:t>
          </a:r>
          <a:r>
            <a:rPr lang="en-GB" sz="1200" b="1" kern="1200" dirty="0" err="1"/>
            <a:t>đầu</a:t>
          </a:r>
          <a:r>
            <a:rPr lang="en-GB" sz="1200" b="1" kern="1200" dirty="0"/>
            <a:t> </a:t>
          </a:r>
          <a:r>
            <a:rPr lang="en-GB" sz="1200" b="1" kern="1200" dirty="0" err="1"/>
            <a:t>tư</a:t>
          </a:r>
          <a:endParaRPr lang="en-GB" sz="1200" b="1" kern="1200" dirty="0"/>
        </a:p>
      </dsp:txBody>
      <dsp:txXfrm>
        <a:off x="266198" y="949472"/>
        <a:ext cx="1988694" cy="427929"/>
      </dsp:txXfrm>
    </dsp:sp>
    <dsp:sp modelId="{7B452F4A-D135-433F-81BC-2F9FFEDA1A0D}">
      <dsp:nvSpPr>
        <dsp:cNvPr id="0" name=""/>
        <dsp:cNvSpPr/>
      </dsp:nvSpPr>
      <dsp:spPr>
        <a:xfrm>
          <a:off x="252884" y="1460648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kern="1200" dirty="0" err="1"/>
            <a:t>Quyền</a:t>
          </a:r>
          <a:r>
            <a:rPr lang="en-GB" sz="1200" kern="1200" dirty="0"/>
            <a:t> </a:t>
          </a:r>
          <a:r>
            <a:rPr lang="en-GB" sz="1200" kern="1200" dirty="0" err="1"/>
            <a:t>sở</a:t>
          </a:r>
          <a:r>
            <a:rPr lang="en-GB" sz="1200" kern="1200" dirty="0"/>
            <a:t> </a:t>
          </a:r>
          <a:r>
            <a:rPr lang="en-GB" sz="1200" kern="1200" dirty="0" err="1"/>
            <a:t>hữu</a:t>
          </a:r>
          <a:r>
            <a:rPr lang="en-GB" sz="1200" kern="1200" dirty="0"/>
            <a:t> </a:t>
          </a:r>
          <a:r>
            <a:rPr lang="en-GB" sz="1200" kern="1200" dirty="0" err="1"/>
            <a:t>của</a:t>
          </a:r>
          <a:r>
            <a:rPr lang="en-GB" sz="1200" kern="1200" dirty="0"/>
            <a:t> </a:t>
          </a:r>
          <a:r>
            <a:rPr lang="en-GB" sz="1200" kern="1200" dirty="0" err="1"/>
            <a:t>Chính</a:t>
          </a:r>
          <a:r>
            <a:rPr lang="en-GB" sz="1200" kern="1200" dirty="0"/>
            <a:t> </a:t>
          </a:r>
          <a:r>
            <a:rPr lang="en-GB" sz="1200" kern="1200" dirty="0" err="1"/>
            <a:t>phủ</a:t>
          </a:r>
          <a:endParaRPr lang="en-GB" sz="1200" kern="1200" dirty="0"/>
        </a:p>
      </dsp:txBody>
      <dsp:txXfrm>
        <a:off x="266198" y="1473962"/>
        <a:ext cx="1988694" cy="427929"/>
      </dsp:txXfrm>
    </dsp:sp>
    <dsp:sp modelId="{CC37466E-5B14-498B-8E60-35C74BFF47DC}">
      <dsp:nvSpPr>
        <dsp:cNvPr id="0" name=""/>
        <dsp:cNvSpPr/>
      </dsp:nvSpPr>
      <dsp:spPr>
        <a:xfrm>
          <a:off x="252884" y="1985137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b="1" kern="1200" dirty="0" err="1"/>
            <a:t>Tăng</a:t>
          </a:r>
          <a:r>
            <a:rPr lang="en-GB" sz="1200" b="1" kern="1200" dirty="0"/>
            <a:t> </a:t>
          </a:r>
          <a:r>
            <a:rPr lang="en-GB" sz="1200" b="1" kern="1200" dirty="0" err="1"/>
            <a:t>tốc</a:t>
          </a:r>
          <a:r>
            <a:rPr lang="en-GB" sz="1200" b="1" kern="1200" dirty="0"/>
            <a:t> </a:t>
          </a:r>
          <a:r>
            <a:rPr lang="en-GB" sz="1200" b="1" kern="1200" dirty="0" err="1"/>
            <a:t>đầu</a:t>
          </a:r>
          <a:r>
            <a:rPr lang="en-GB" sz="1200" b="1" kern="1200" dirty="0"/>
            <a:t> </a:t>
          </a:r>
          <a:r>
            <a:rPr lang="en-GB" sz="1200" b="1" kern="1200" dirty="0" err="1"/>
            <a:t>tư</a:t>
          </a:r>
          <a:endParaRPr lang="en-GB" sz="1200" b="1" kern="1200" dirty="0"/>
        </a:p>
      </dsp:txBody>
      <dsp:txXfrm>
        <a:off x="266198" y="1998451"/>
        <a:ext cx="1988694" cy="427929"/>
      </dsp:txXfrm>
    </dsp:sp>
    <dsp:sp modelId="{E900DA04-4F81-4799-B41F-76B1604BC40B}">
      <dsp:nvSpPr>
        <dsp:cNvPr id="0" name=""/>
        <dsp:cNvSpPr/>
      </dsp:nvSpPr>
      <dsp:spPr>
        <a:xfrm>
          <a:off x="252884" y="2509627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b="1" kern="1200" dirty="0" err="1"/>
            <a:t>Bảo</a:t>
          </a:r>
          <a:r>
            <a:rPr lang="en-GB" sz="1200" b="1" kern="1200" dirty="0"/>
            <a:t> </a:t>
          </a:r>
          <a:r>
            <a:rPr lang="en-GB" sz="1200" b="1" kern="1200" dirty="0" err="1"/>
            <a:t>vệ</a:t>
          </a:r>
          <a:r>
            <a:rPr lang="en-GB" sz="1200" b="1" kern="1200" dirty="0"/>
            <a:t> </a:t>
          </a:r>
          <a:r>
            <a:rPr lang="en-GB" sz="1200" b="1" kern="1200" dirty="0" err="1"/>
            <a:t>uy</a:t>
          </a:r>
          <a:r>
            <a:rPr lang="en-GB" sz="1200" b="1" kern="1200" dirty="0"/>
            <a:t> </a:t>
          </a:r>
          <a:r>
            <a:rPr lang="en-GB" sz="1200" b="1" kern="1200" dirty="0" err="1"/>
            <a:t>tín</a:t>
          </a:r>
          <a:r>
            <a:rPr lang="en-GB" sz="1200" b="1" kern="1200" dirty="0"/>
            <a:t> </a:t>
          </a:r>
          <a:r>
            <a:rPr lang="en-GB" sz="1200" b="1" kern="1200" dirty="0" err="1"/>
            <a:t>của</a:t>
          </a:r>
          <a:r>
            <a:rPr lang="en-GB" sz="1200" b="1" kern="1200" dirty="0"/>
            <a:t> </a:t>
          </a:r>
          <a:r>
            <a:rPr lang="en-GB" sz="1200" b="1" kern="1200" dirty="0" err="1"/>
            <a:t>chương</a:t>
          </a:r>
          <a:r>
            <a:rPr lang="en-GB" sz="1200" b="1" kern="1200" dirty="0"/>
            <a:t> </a:t>
          </a:r>
          <a:r>
            <a:rPr lang="en-GB" sz="1200" b="1" kern="1200" dirty="0" err="1"/>
            <a:t>trình</a:t>
          </a:r>
          <a:r>
            <a:rPr lang="en-GB" sz="1200" b="1" kern="1200" dirty="0"/>
            <a:t> PPP</a:t>
          </a:r>
        </a:p>
      </dsp:txBody>
      <dsp:txXfrm>
        <a:off x="266198" y="2522941"/>
        <a:ext cx="1988694" cy="427929"/>
      </dsp:txXfrm>
    </dsp:sp>
    <dsp:sp modelId="{33DDAFFF-45E2-43B9-8210-69B7D315F30E}">
      <dsp:nvSpPr>
        <dsp:cNvPr id="0" name=""/>
        <dsp:cNvSpPr/>
      </dsp:nvSpPr>
      <dsp:spPr>
        <a:xfrm>
          <a:off x="2709058" y="0"/>
          <a:ext cx="2519152" cy="312027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b="1" kern="1200" dirty="0" err="1"/>
            <a:t>Chính</a:t>
          </a:r>
          <a:r>
            <a:rPr lang="en-GB" sz="1800" b="1" kern="1200" dirty="0"/>
            <a:t> </a:t>
          </a:r>
          <a:r>
            <a:rPr lang="en-GB" sz="1800" b="1" kern="1200" dirty="0" err="1"/>
            <a:t>sách</a:t>
          </a:r>
          <a:r>
            <a:rPr lang="en-GB" sz="1800" b="1" kern="1200" dirty="0"/>
            <a:t> </a:t>
          </a:r>
          <a:r>
            <a:rPr lang="en-GB" sz="1800" b="1" kern="1200" dirty="0" err="1"/>
            <a:t>tài</a:t>
          </a:r>
          <a:r>
            <a:rPr lang="en-GB" sz="1800" b="1" kern="1200" dirty="0"/>
            <a:t> </a:t>
          </a:r>
          <a:r>
            <a:rPr lang="en-GB" sz="1800" b="1" kern="1200" dirty="0" err="1"/>
            <a:t>chính</a:t>
          </a:r>
          <a:endParaRPr lang="en-GB" sz="1800" b="1" kern="1200" dirty="0"/>
        </a:p>
      </dsp:txBody>
      <dsp:txXfrm>
        <a:off x="2709058" y="0"/>
        <a:ext cx="2519152" cy="936082"/>
      </dsp:txXfrm>
    </dsp:sp>
    <dsp:sp modelId="{EDCD7ABE-EFC0-47BF-9D13-FB19EF8C0410}">
      <dsp:nvSpPr>
        <dsp:cNvPr id="0" name=""/>
        <dsp:cNvSpPr/>
      </dsp:nvSpPr>
      <dsp:spPr>
        <a:xfrm>
          <a:off x="2960973" y="936158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b="1" kern="1200" dirty="0" err="1"/>
            <a:t>Tận</a:t>
          </a:r>
          <a:r>
            <a:rPr lang="en-GB" sz="1200" b="1" kern="1200" dirty="0"/>
            <a:t> </a:t>
          </a:r>
          <a:r>
            <a:rPr lang="en-GB" sz="1200" b="1" kern="1200" dirty="0" err="1"/>
            <a:t>dụng</a:t>
          </a:r>
          <a:r>
            <a:rPr lang="en-GB" sz="1200" b="1" kern="1200" dirty="0"/>
            <a:t> </a:t>
          </a:r>
          <a:r>
            <a:rPr lang="en-GB" sz="1200" b="1" kern="1200" dirty="0" err="1"/>
            <a:t>các</a:t>
          </a:r>
          <a:r>
            <a:rPr lang="en-GB" sz="1200" b="1" kern="1200" dirty="0"/>
            <a:t> </a:t>
          </a:r>
          <a:r>
            <a:rPr lang="en-GB" sz="1200" b="1" kern="1200" dirty="0" err="1"/>
            <a:t>nguồn</a:t>
          </a:r>
          <a:r>
            <a:rPr lang="en-GB" sz="1200" b="1" kern="1200" dirty="0"/>
            <a:t> </a:t>
          </a:r>
          <a:r>
            <a:rPr lang="en-GB" sz="1200" b="1" kern="1200" dirty="0" err="1"/>
            <a:t>vốn</a:t>
          </a:r>
          <a:r>
            <a:rPr lang="en-GB" sz="1200" b="1" kern="1200" dirty="0"/>
            <a:t> </a:t>
          </a:r>
          <a:r>
            <a:rPr lang="en-GB" sz="1200" b="1" kern="1200" dirty="0" err="1"/>
            <a:t>bổ</a:t>
          </a:r>
          <a:r>
            <a:rPr lang="en-GB" sz="1200" b="1" kern="1200" dirty="0"/>
            <a:t> sung </a:t>
          </a:r>
          <a:r>
            <a:rPr lang="en-GB" sz="1200" b="1" kern="1200" dirty="0" err="1"/>
            <a:t>huy</a:t>
          </a:r>
          <a:r>
            <a:rPr lang="en-GB" sz="1200" b="1" kern="1200" dirty="0"/>
            <a:t> </a:t>
          </a:r>
          <a:r>
            <a:rPr lang="en-GB" sz="1200" b="1" kern="1200" dirty="0" err="1"/>
            <a:t>động</a:t>
          </a:r>
          <a:r>
            <a:rPr lang="en-GB" sz="1200" b="1" kern="1200" dirty="0"/>
            <a:t> </a:t>
          </a:r>
          <a:r>
            <a:rPr lang="en-GB" sz="1200" b="1" kern="1200" dirty="0" err="1"/>
            <a:t>vốn</a:t>
          </a:r>
          <a:r>
            <a:rPr lang="en-GB" sz="1200" b="1" kern="1200" dirty="0"/>
            <a:t> </a:t>
          </a:r>
          <a:r>
            <a:rPr lang="en-GB" sz="1200" b="1" kern="1200" dirty="0" err="1"/>
            <a:t>dư</a:t>
          </a:r>
          <a:r>
            <a:rPr lang="en-GB" sz="1200" b="1" kern="1200" dirty="0"/>
            <a:t> </a:t>
          </a:r>
          <a:r>
            <a:rPr lang="en-GB" sz="1200" b="1" kern="1200" dirty="0" err="1"/>
            <a:t>nhân</a:t>
          </a:r>
          <a:endParaRPr lang="en-GB" sz="1200" b="1" kern="1200" dirty="0"/>
        </a:p>
      </dsp:txBody>
      <dsp:txXfrm>
        <a:off x="2974287" y="949472"/>
        <a:ext cx="1988694" cy="427929"/>
      </dsp:txXfrm>
    </dsp:sp>
    <dsp:sp modelId="{32B4F7CF-A105-4E73-B84E-3016D448C8D9}">
      <dsp:nvSpPr>
        <dsp:cNvPr id="0" name=""/>
        <dsp:cNvSpPr/>
      </dsp:nvSpPr>
      <dsp:spPr>
        <a:xfrm>
          <a:off x="2960973" y="1460648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b="1" kern="1200" dirty="0" err="1"/>
            <a:t>Giảm</a:t>
          </a:r>
          <a:r>
            <a:rPr lang="en-GB" sz="1200" b="1" kern="1200" dirty="0"/>
            <a:t> chi </a:t>
          </a:r>
          <a:r>
            <a:rPr lang="en-GB" sz="1200" b="1" kern="1200" dirty="0" err="1"/>
            <a:t>phí</a:t>
          </a:r>
          <a:r>
            <a:rPr lang="en-GB" sz="1200" b="1" kern="1200" dirty="0"/>
            <a:t> </a:t>
          </a:r>
          <a:r>
            <a:rPr lang="en-GB" sz="1200" b="1" kern="1200" dirty="0" err="1"/>
            <a:t>vốn</a:t>
          </a:r>
          <a:endParaRPr lang="en-GB" sz="1200" b="1" kern="1200" dirty="0"/>
        </a:p>
      </dsp:txBody>
      <dsp:txXfrm>
        <a:off x="2974287" y="1473962"/>
        <a:ext cx="1988694" cy="427929"/>
      </dsp:txXfrm>
    </dsp:sp>
    <dsp:sp modelId="{38BF76C9-3C83-4A30-A7BE-116727F18295}">
      <dsp:nvSpPr>
        <dsp:cNvPr id="0" name=""/>
        <dsp:cNvSpPr/>
      </dsp:nvSpPr>
      <dsp:spPr>
        <a:xfrm>
          <a:off x="2960973" y="1985137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b="1" kern="1200" dirty="0" err="1"/>
            <a:t>Nâng</a:t>
          </a:r>
          <a:r>
            <a:rPr lang="en-GB" sz="1200" b="1" kern="1200" dirty="0"/>
            <a:t> </a:t>
          </a:r>
          <a:r>
            <a:rPr lang="en-GB" sz="1200" b="1" kern="1200" dirty="0" err="1"/>
            <a:t>cao</a:t>
          </a:r>
          <a:r>
            <a:rPr lang="en-GB" sz="1200" b="1" kern="1200" dirty="0"/>
            <a:t> </a:t>
          </a:r>
          <a:r>
            <a:rPr lang="en-GB" sz="1200" b="1" kern="1200" dirty="0" err="1"/>
            <a:t>hiệu</a:t>
          </a:r>
          <a:r>
            <a:rPr lang="en-GB" sz="1200" b="1" kern="1200" dirty="0"/>
            <a:t> </a:t>
          </a:r>
          <a:r>
            <a:rPr lang="en-GB" sz="1200" b="1" kern="1200" dirty="0" err="1"/>
            <a:t>suất</a:t>
          </a:r>
          <a:r>
            <a:rPr lang="en-GB" sz="1200" b="1" kern="1200" dirty="0"/>
            <a:t> (Value for money)</a:t>
          </a:r>
        </a:p>
      </dsp:txBody>
      <dsp:txXfrm>
        <a:off x="2974287" y="1998451"/>
        <a:ext cx="1988694" cy="427929"/>
      </dsp:txXfrm>
    </dsp:sp>
    <dsp:sp modelId="{B94F4700-4B9C-4E26-86E5-9C5756B27B3A}">
      <dsp:nvSpPr>
        <dsp:cNvPr id="0" name=""/>
        <dsp:cNvSpPr/>
      </dsp:nvSpPr>
      <dsp:spPr>
        <a:xfrm>
          <a:off x="2960973" y="2509627"/>
          <a:ext cx="2015322" cy="454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b="1" kern="1200" dirty="0" err="1">
              <a:solidFill>
                <a:schemeClr val="tx1"/>
              </a:solidFill>
            </a:rPr>
            <a:t>Hạn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GB" sz="1200" b="1" kern="1200" dirty="0" err="1">
              <a:solidFill>
                <a:schemeClr val="tx1"/>
              </a:solidFill>
            </a:rPr>
            <a:t>chế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GB" sz="1200" b="1" kern="1200" dirty="0" err="1">
              <a:solidFill>
                <a:schemeClr val="tx1"/>
              </a:solidFill>
            </a:rPr>
            <a:t>các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GB" sz="1200" b="1" kern="1200" dirty="0" err="1">
              <a:solidFill>
                <a:schemeClr val="tx1"/>
              </a:solidFill>
            </a:rPr>
            <a:t>khoản</a:t>
          </a:r>
          <a:r>
            <a:rPr lang="en-GB" sz="1200" b="1" kern="1200" dirty="0">
              <a:solidFill>
                <a:schemeClr val="tx1"/>
              </a:solidFill>
            </a:rPr>
            <a:t> chi </a:t>
          </a:r>
          <a:r>
            <a:rPr lang="en-GB" sz="1200" b="1" kern="1200" dirty="0" err="1">
              <a:solidFill>
                <a:schemeClr val="tx1"/>
              </a:solidFill>
            </a:rPr>
            <a:t>tiêu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GB" sz="1200" b="1" kern="1200" dirty="0" err="1">
              <a:solidFill>
                <a:schemeClr val="tx1"/>
              </a:solidFill>
            </a:rPr>
            <a:t>công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GB" sz="1200" b="1" kern="1200" dirty="0" err="1">
              <a:solidFill>
                <a:schemeClr val="tx1"/>
              </a:solidFill>
            </a:rPr>
            <a:t>cho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GB" sz="1200" b="1" kern="1200" dirty="0" err="1">
              <a:solidFill>
                <a:schemeClr val="tx1"/>
              </a:solidFill>
            </a:rPr>
            <a:t>dự</a:t>
          </a:r>
          <a:r>
            <a:rPr lang="en-GB" sz="1200" b="1" kern="1200" dirty="0">
              <a:solidFill>
                <a:schemeClr val="tx1"/>
              </a:solidFill>
            </a:rPr>
            <a:t> </a:t>
          </a:r>
          <a:r>
            <a:rPr lang="en-GB" sz="1200" b="1" kern="1200" dirty="0" err="1">
              <a:solidFill>
                <a:schemeClr val="tx1"/>
              </a:solidFill>
            </a:rPr>
            <a:t>án</a:t>
          </a:r>
          <a:endParaRPr lang="en-GB" sz="1200" b="1" kern="1200" dirty="0">
            <a:solidFill>
              <a:schemeClr val="tx1"/>
            </a:solidFill>
          </a:endParaRPr>
        </a:p>
      </dsp:txBody>
      <dsp:txXfrm>
        <a:off x="2974287" y="2522941"/>
        <a:ext cx="1988694" cy="427929"/>
      </dsp:txXfrm>
    </dsp:sp>
    <dsp:sp modelId="{F8D6BFD0-7979-4636-9E0E-408DE96BFFBC}">
      <dsp:nvSpPr>
        <dsp:cNvPr id="0" name=""/>
        <dsp:cNvSpPr/>
      </dsp:nvSpPr>
      <dsp:spPr>
        <a:xfrm>
          <a:off x="5417147" y="0"/>
          <a:ext cx="2519152" cy="3120274"/>
        </a:xfrm>
        <a:prstGeom prst="roundRect">
          <a:avLst>
            <a:gd name="adj" fmla="val 10000"/>
          </a:avLst>
        </a:prstGeom>
        <a:solidFill>
          <a:srgbClr val="9EC7F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800" b="1" kern="1200" dirty="0" err="1"/>
            <a:t>Đặc</a:t>
          </a:r>
          <a:r>
            <a:rPr lang="en-GB" sz="1800" b="1" kern="1200" dirty="0"/>
            <a:t> </a:t>
          </a:r>
          <a:r>
            <a:rPr lang="en-GB" sz="1800" b="1" kern="1200" dirty="0" err="1"/>
            <a:t>điểm</a:t>
          </a:r>
          <a:r>
            <a:rPr lang="en-GB" sz="1800" b="1" kern="1200" dirty="0"/>
            <a:t> </a:t>
          </a:r>
          <a:r>
            <a:rPr lang="en-GB" sz="1800" b="1" kern="1200" dirty="0" err="1"/>
            <a:t>rủi</a:t>
          </a:r>
          <a:r>
            <a:rPr lang="en-GB" sz="1800" b="1" kern="1200" dirty="0"/>
            <a:t> </a:t>
          </a:r>
          <a:r>
            <a:rPr lang="en-GB" sz="1800" b="1" kern="1200" dirty="0" err="1"/>
            <a:t>ro</a:t>
          </a:r>
          <a:r>
            <a:rPr lang="en-GB" sz="1800" b="1" kern="1200" dirty="0"/>
            <a:t> </a:t>
          </a:r>
          <a:r>
            <a:rPr lang="en-GB" sz="1800" b="1" kern="1200" dirty="0" err="1"/>
            <a:t>dự</a:t>
          </a:r>
          <a:r>
            <a:rPr lang="en-GB" sz="1800" b="1" kern="1200" dirty="0"/>
            <a:t> </a:t>
          </a:r>
          <a:r>
            <a:rPr lang="en-GB" sz="1800" b="1" kern="1200" dirty="0" err="1"/>
            <a:t>án</a:t>
          </a:r>
          <a:endParaRPr lang="en-GB" sz="1800" b="1" kern="1200" dirty="0"/>
        </a:p>
      </dsp:txBody>
      <dsp:txXfrm>
        <a:off x="5417147" y="0"/>
        <a:ext cx="2519152" cy="936082"/>
      </dsp:txXfrm>
    </dsp:sp>
    <dsp:sp modelId="{7E35E777-6549-4A21-B72E-DD4313921DB9}">
      <dsp:nvSpPr>
        <dsp:cNvPr id="0" name=""/>
        <dsp:cNvSpPr/>
      </dsp:nvSpPr>
      <dsp:spPr>
        <a:xfrm>
          <a:off x="5669062" y="936672"/>
          <a:ext cx="2015322" cy="36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kern="1200" dirty="0" err="1"/>
            <a:t>Rủi</a:t>
          </a:r>
          <a:r>
            <a:rPr lang="en-GB" sz="1200" kern="1200" dirty="0"/>
            <a:t> </a:t>
          </a:r>
          <a:r>
            <a:rPr lang="en-GB" sz="1200" kern="1200" dirty="0" err="1"/>
            <a:t>ro</a:t>
          </a:r>
          <a:r>
            <a:rPr lang="en-GB" sz="1200" kern="1200" dirty="0"/>
            <a:t> </a:t>
          </a:r>
          <a:r>
            <a:rPr lang="en-GB" sz="1200" kern="1200" dirty="0" err="1"/>
            <a:t>phá</a:t>
          </a:r>
          <a:r>
            <a:rPr lang="en-GB" sz="1200" kern="1200" dirty="0"/>
            <a:t> </a:t>
          </a:r>
          <a:r>
            <a:rPr lang="en-GB" sz="1200" kern="1200" dirty="0" err="1"/>
            <a:t>sản</a:t>
          </a:r>
          <a:endParaRPr lang="en-GB" sz="1200" kern="1200" dirty="0"/>
        </a:p>
      </dsp:txBody>
      <dsp:txXfrm>
        <a:off x="5679635" y="947245"/>
        <a:ext cx="1994176" cy="339826"/>
      </dsp:txXfrm>
    </dsp:sp>
    <dsp:sp modelId="{6E333905-6D54-48FE-BB33-14D1BB2DE452}">
      <dsp:nvSpPr>
        <dsp:cNvPr id="0" name=""/>
        <dsp:cNvSpPr/>
      </dsp:nvSpPr>
      <dsp:spPr>
        <a:xfrm>
          <a:off x="5669062" y="1353179"/>
          <a:ext cx="2015322" cy="36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kern="1200" dirty="0" err="1"/>
            <a:t>Rủi</a:t>
          </a:r>
          <a:r>
            <a:rPr lang="en-GB" sz="1200" kern="1200" dirty="0"/>
            <a:t> </a:t>
          </a:r>
          <a:r>
            <a:rPr lang="en-GB" sz="1200" kern="1200" dirty="0" err="1"/>
            <a:t>ro</a:t>
          </a:r>
          <a:r>
            <a:rPr lang="en-GB" sz="1200" kern="1200" dirty="0"/>
            <a:t> </a:t>
          </a:r>
          <a:r>
            <a:rPr lang="en-GB" sz="1200" kern="1200" dirty="0" err="1"/>
            <a:t>về</a:t>
          </a:r>
          <a:r>
            <a:rPr lang="en-GB" sz="1200" kern="1200" dirty="0"/>
            <a:t> </a:t>
          </a:r>
          <a:r>
            <a:rPr lang="en-GB" sz="1200" kern="1200" dirty="0" err="1"/>
            <a:t>nhu</a:t>
          </a:r>
          <a:r>
            <a:rPr lang="en-GB" sz="1200" kern="1200" dirty="0"/>
            <a:t> </a:t>
          </a:r>
          <a:r>
            <a:rPr lang="en-GB" sz="1200" kern="1200" dirty="0" err="1"/>
            <a:t>cầu</a:t>
          </a:r>
          <a:endParaRPr lang="en-GB" sz="1200" kern="1200" dirty="0"/>
        </a:p>
      </dsp:txBody>
      <dsp:txXfrm>
        <a:off x="5679635" y="1363752"/>
        <a:ext cx="1994176" cy="339826"/>
      </dsp:txXfrm>
    </dsp:sp>
    <dsp:sp modelId="{61B68E14-5B23-4F26-A786-383D7B77FCA4}">
      <dsp:nvSpPr>
        <dsp:cNvPr id="0" name=""/>
        <dsp:cNvSpPr/>
      </dsp:nvSpPr>
      <dsp:spPr>
        <a:xfrm>
          <a:off x="5669062" y="1769685"/>
          <a:ext cx="2015322" cy="36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kern="1200" dirty="0" err="1"/>
            <a:t>Rủi</a:t>
          </a:r>
          <a:r>
            <a:rPr lang="en-GB" sz="1200" kern="1200" dirty="0"/>
            <a:t> </a:t>
          </a:r>
          <a:r>
            <a:rPr lang="en-GB" sz="1200" kern="1200" dirty="0" err="1"/>
            <a:t>ro</a:t>
          </a:r>
          <a:r>
            <a:rPr lang="en-GB" sz="1200" kern="1200" dirty="0"/>
            <a:t> </a:t>
          </a:r>
          <a:r>
            <a:rPr lang="en-GB" sz="1200" kern="1200" dirty="0" err="1"/>
            <a:t>trong</a:t>
          </a:r>
          <a:r>
            <a:rPr lang="en-GB" sz="1200" kern="1200" dirty="0"/>
            <a:t> </a:t>
          </a:r>
          <a:r>
            <a:rPr lang="en-GB" sz="1200" kern="1200" dirty="0" err="1"/>
            <a:t>quá</a:t>
          </a:r>
          <a:r>
            <a:rPr lang="en-GB" sz="1200" kern="1200" dirty="0"/>
            <a:t> </a:t>
          </a:r>
          <a:r>
            <a:rPr lang="en-GB" sz="1200" kern="1200" dirty="0" err="1"/>
            <a:t>trình</a:t>
          </a:r>
          <a:r>
            <a:rPr lang="en-GB" sz="1200" kern="1200" dirty="0"/>
            <a:t> </a:t>
          </a:r>
          <a:r>
            <a:rPr lang="en-GB" sz="1200" kern="1200" dirty="0" err="1"/>
            <a:t>xử</a:t>
          </a:r>
          <a:r>
            <a:rPr lang="en-GB" sz="1200" kern="1200" dirty="0"/>
            <a:t> </a:t>
          </a:r>
          <a:r>
            <a:rPr lang="en-GB" sz="1200" kern="1200" dirty="0" err="1"/>
            <a:t>dụng</a:t>
          </a:r>
          <a:r>
            <a:rPr lang="en-GB" sz="1200" kern="1200" dirty="0"/>
            <a:t>/</a:t>
          </a:r>
          <a:r>
            <a:rPr lang="en-GB" sz="1200" kern="1200" dirty="0" err="1"/>
            <a:t>đầu</a:t>
          </a:r>
          <a:r>
            <a:rPr lang="en-GB" sz="1200" kern="1200" dirty="0"/>
            <a:t> </a:t>
          </a:r>
          <a:r>
            <a:rPr lang="en-GB" sz="1200" kern="1200" dirty="0" err="1"/>
            <a:t>vào</a:t>
          </a:r>
          <a:endParaRPr lang="en-GB" sz="1200" kern="1200" dirty="0"/>
        </a:p>
      </dsp:txBody>
      <dsp:txXfrm>
        <a:off x="5679635" y="1780258"/>
        <a:ext cx="1994176" cy="339826"/>
      </dsp:txXfrm>
    </dsp:sp>
    <dsp:sp modelId="{CC412225-D6CE-456A-86A8-37B59605C24F}">
      <dsp:nvSpPr>
        <dsp:cNvPr id="0" name=""/>
        <dsp:cNvSpPr/>
      </dsp:nvSpPr>
      <dsp:spPr>
        <a:xfrm>
          <a:off x="5669062" y="2186192"/>
          <a:ext cx="2015322" cy="36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kern="1200" dirty="0" err="1"/>
            <a:t>Rủi</a:t>
          </a:r>
          <a:r>
            <a:rPr lang="en-GB" sz="1200" kern="1200" dirty="0"/>
            <a:t> </a:t>
          </a:r>
          <a:r>
            <a:rPr lang="en-GB" sz="1200" kern="1200" dirty="0" err="1"/>
            <a:t>ro</a:t>
          </a:r>
          <a:r>
            <a:rPr lang="en-GB" sz="1200" kern="1200" dirty="0"/>
            <a:t> </a:t>
          </a:r>
          <a:r>
            <a:rPr lang="en-GB" sz="1200" kern="1200" dirty="0" err="1"/>
            <a:t>về</a:t>
          </a:r>
          <a:r>
            <a:rPr lang="en-GB" sz="1200" kern="1200" dirty="0"/>
            <a:t> </a:t>
          </a:r>
          <a:r>
            <a:rPr lang="en-GB" sz="1200" kern="1200" dirty="0" err="1"/>
            <a:t>xây</a:t>
          </a:r>
          <a:r>
            <a:rPr lang="en-GB" sz="1200" kern="1200" dirty="0"/>
            <a:t> </a:t>
          </a:r>
          <a:r>
            <a:rPr lang="en-GB" sz="1200" kern="1200" dirty="0" err="1"/>
            <a:t>dựng</a:t>
          </a:r>
          <a:endParaRPr lang="en-GB" sz="1200" kern="1200" dirty="0"/>
        </a:p>
      </dsp:txBody>
      <dsp:txXfrm>
        <a:off x="5679635" y="2196765"/>
        <a:ext cx="1994176" cy="339826"/>
      </dsp:txXfrm>
    </dsp:sp>
    <dsp:sp modelId="{F8999663-419F-4BAE-9F43-7A66966C569B}">
      <dsp:nvSpPr>
        <dsp:cNvPr id="0" name=""/>
        <dsp:cNvSpPr/>
      </dsp:nvSpPr>
      <dsp:spPr>
        <a:xfrm>
          <a:off x="5669062" y="2602698"/>
          <a:ext cx="2015322" cy="3609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en-GB" sz="1200" kern="1200" dirty="0" err="1"/>
            <a:t>Rủi</a:t>
          </a:r>
          <a:r>
            <a:rPr lang="en-GB" sz="1200" kern="1200" dirty="0"/>
            <a:t> </a:t>
          </a:r>
          <a:r>
            <a:rPr lang="en-GB" sz="1200" kern="1200" dirty="0" err="1"/>
            <a:t>ro</a:t>
          </a:r>
          <a:r>
            <a:rPr lang="en-GB" sz="1200" kern="1200" dirty="0"/>
            <a:t> </a:t>
          </a:r>
          <a:r>
            <a:rPr lang="en-GB" sz="1200" kern="1200" dirty="0" err="1"/>
            <a:t>về</a:t>
          </a:r>
          <a:r>
            <a:rPr lang="en-GB" sz="1200" kern="1200" dirty="0"/>
            <a:t> </a:t>
          </a:r>
          <a:r>
            <a:rPr lang="en-GB" sz="1200" kern="1200" dirty="0" err="1"/>
            <a:t>chính</a:t>
          </a:r>
          <a:r>
            <a:rPr lang="en-GB" sz="1200" kern="1200" dirty="0"/>
            <a:t> </a:t>
          </a:r>
          <a:r>
            <a:rPr lang="en-GB" sz="1200" kern="1200" dirty="0" err="1"/>
            <a:t>sách</a:t>
          </a:r>
          <a:endParaRPr lang="en-GB" sz="1200" kern="1200" dirty="0"/>
        </a:p>
      </dsp:txBody>
      <dsp:txXfrm>
        <a:off x="5679635" y="2613271"/>
        <a:ext cx="1994176" cy="339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B157E-5FAC-4780-907C-72D5E8CEF3FA}">
      <dsp:nvSpPr>
        <dsp:cNvPr id="0" name=""/>
        <dsp:cNvSpPr/>
      </dsp:nvSpPr>
      <dsp:spPr>
        <a:xfrm rot="5400000">
          <a:off x="-110458" y="112518"/>
          <a:ext cx="736391" cy="5154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 rot="-5400000">
        <a:off x="1" y="259796"/>
        <a:ext cx="515474" cy="220917"/>
      </dsp:txXfrm>
    </dsp:sp>
    <dsp:sp modelId="{A5872A47-2C73-401D-96E1-90432A19907A}">
      <dsp:nvSpPr>
        <dsp:cNvPr id="0" name=""/>
        <dsp:cNvSpPr/>
      </dsp:nvSpPr>
      <dsp:spPr>
        <a:xfrm rot="5400000">
          <a:off x="2579422" y="-2063948"/>
          <a:ext cx="478654" cy="460655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1" kern="1200" dirty="0" err="1">
              <a:latin typeface="Avenir Next Medium"/>
            </a:rPr>
            <a:t>Bảo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lãnh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chính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phủ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cho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một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số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rủi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ro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chính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trị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nhất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định</a:t>
          </a:r>
          <a:endParaRPr lang="en-GB" sz="1200" b="1" kern="1200" dirty="0">
            <a:latin typeface="Avenir Next Medium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200" b="1" kern="1200" dirty="0">
              <a:latin typeface="Avenir Next Medium"/>
            </a:rPr>
            <a:t>	</a:t>
          </a:r>
          <a:r>
            <a:rPr lang="en-GB" sz="1200" b="1" kern="1200" dirty="0" err="1">
              <a:latin typeface="Avenir Next Medium"/>
            </a:rPr>
            <a:t>Quỹ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Bảo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lãnh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cơ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sở</a:t>
          </a:r>
          <a:r>
            <a:rPr lang="en-GB" sz="1200" b="1" kern="1200" dirty="0">
              <a:latin typeface="Avenir Next Medium"/>
            </a:rPr>
            <a:t> </a:t>
          </a:r>
          <a:r>
            <a:rPr lang="en-GB" sz="1200" b="1" kern="1200" dirty="0" err="1">
              <a:latin typeface="Avenir Next Medium"/>
            </a:rPr>
            <a:t>hạ</a:t>
          </a:r>
          <a:r>
            <a:rPr lang="en-GB" sz="1200" b="1" kern="1200" dirty="0">
              <a:latin typeface="Avenir Next Medium"/>
            </a:rPr>
            <a:t> tang (IIGF) </a:t>
          </a:r>
          <a:r>
            <a:rPr lang="en-GB" sz="1200" b="1" kern="1200" dirty="0" err="1">
              <a:latin typeface="Avenir Next Medium"/>
            </a:rPr>
            <a:t>năm</a:t>
          </a:r>
          <a:r>
            <a:rPr lang="en-GB" sz="1200" b="1" kern="1200" dirty="0">
              <a:latin typeface="Avenir Next Medium"/>
            </a:rPr>
            <a:t> 2009.</a:t>
          </a:r>
        </a:p>
      </dsp:txBody>
      <dsp:txXfrm rot="-5400000">
        <a:off x="515474" y="23366"/>
        <a:ext cx="4583185" cy="431922"/>
      </dsp:txXfrm>
    </dsp:sp>
    <dsp:sp modelId="{DB187BAF-7B4E-410E-A685-67023F723222}">
      <dsp:nvSpPr>
        <dsp:cNvPr id="0" name=""/>
        <dsp:cNvSpPr/>
      </dsp:nvSpPr>
      <dsp:spPr>
        <a:xfrm rot="5400000">
          <a:off x="-110458" y="689251"/>
          <a:ext cx="736391" cy="5154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 rot="-5400000">
        <a:off x="1" y="836529"/>
        <a:ext cx="515474" cy="220917"/>
      </dsp:txXfrm>
    </dsp:sp>
    <dsp:sp modelId="{6CB6A7E8-A68B-46F8-A954-477D12FED24D}">
      <dsp:nvSpPr>
        <dsp:cNvPr id="0" name=""/>
        <dsp:cNvSpPr/>
      </dsp:nvSpPr>
      <dsp:spPr>
        <a:xfrm rot="5400000">
          <a:off x="2579422" y="-1485155"/>
          <a:ext cx="478654" cy="460655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Hỗ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trợ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phát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triển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dự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án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(PDF)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để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cải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thiện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chuẩn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bị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dự</a:t>
          </a:r>
          <a:r>
            <a:rPr lang="en-US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US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án</a:t>
          </a:r>
          <a:endParaRPr lang="en-GB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Medium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	SMI,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công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ty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quản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lý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quỹ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cơ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sở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hạ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tầng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được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thành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lập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năm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	2009</a:t>
          </a:r>
        </a:p>
      </dsp:txBody>
      <dsp:txXfrm rot="-5400000">
        <a:off x="515474" y="602159"/>
        <a:ext cx="4583185" cy="431922"/>
      </dsp:txXfrm>
    </dsp:sp>
    <dsp:sp modelId="{069023EC-003A-409E-89DA-69465935DED0}">
      <dsp:nvSpPr>
        <dsp:cNvPr id="0" name=""/>
        <dsp:cNvSpPr/>
      </dsp:nvSpPr>
      <dsp:spPr>
        <a:xfrm rot="5400000">
          <a:off x="-110458" y="1265984"/>
          <a:ext cx="736391" cy="5154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 rot="-5400000">
        <a:off x="1" y="1413262"/>
        <a:ext cx="515474" cy="220917"/>
      </dsp:txXfrm>
    </dsp:sp>
    <dsp:sp modelId="{C82588E4-5233-4EE1-896A-87DA7630FE0F}">
      <dsp:nvSpPr>
        <dsp:cNvPr id="0" name=""/>
        <dsp:cNvSpPr/>
      </dsp:nvSpPr>
      <dsp:spPr>
        <a:xfrm rot="5400000">
          <a:off x="2579422" y="-908422"/>
          <a:ext cx="478654" cy="460655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vi-VN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Vốn nhà nước hỗ trợ trong giai đoạn xây dựng 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(VGF)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để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tăng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tỷ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lệ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hoàn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vốn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của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dự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án</a:t>
          </a:r>
          <a:endParaRPr lang="en-GB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Medium"/>
            <a:ea typeface="+mn-ea"/>
            <a:cs typeface="+mn-cs"/>
          </a:endParaRPr>
        </a:p>
      </dsp:txBody>
      <dsp:txXfrm rot="-5400000">
        <a:off x="515474" y="1178892"/>
        <a:ext cx="4583185" cy="431922"/>
      </dsp:txXfrm>
    </dsp:sp>
    <dsp:sp modelId="{7412842B-5D28-4E35-AAE9-2C99370D0259}">
      <dsp:nvSpPr>
        <dsp:cNvPr id="0" name=""/>
        <dsp:cNvSpPr/>
      </dsp:nvSpPr>
      <dsp:spPr>
        <a:xfrm rot="5400000">
          <a:off x="-110458" y="1842718"/>
          <a:ext cx="736391" cy="51547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 rot="-5400000">
        <a:off x="1" y="1989996"/>
        <a:ext cx="515474" cy="220917"/>
      </dsp:txXfrm>
    </dsp:sp>
    <dsp:sp modelId="{0107E18E-D37D-4DAF-9A95-7A671A6A9047}">
      <dsp:nvSpPr>
        <dsp:cNvPr id="0" name=""/>
        <dsp:cNvSpPr/>
      </dsp:nvSpPr>
      <dsp:spPr>
        <a:xfrm rot="5400000">
          <a:off x="2579422" y="-331689"/>
          <a:ext cx="478654" cy="460655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Quỹ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thu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hồi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endParaRPr lang="en-GB" sz="12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venir Next Medium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	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Quỹ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đai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/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Ngân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hàng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đai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để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hỗ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trợ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các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vấn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đề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đất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đai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	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liên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quan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</a:t>
          </a:r>
          <a:r>
            <a:rPr lang="en-GB" sz="1200" b="1" kern="1200" dirty="0" err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đến</a:t>
          </a:r>
          <a:r>
            <a:rPr lang="en-GB" sz="12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venir Next Medium"/>
              <a:ea typeface="+mn-ea"/>
              <a:cs typeface="+mn-cs"/>
            </a:rPr>
            <a:t> PPP</a:t>
          </a:r>
        </a:p>
      </dsp:txBody>
      <dsp:txXfrm rot="-5400000">
        <a:off x="515474" y="1755625"/>
        <a:ext cx="4583185" cy="4319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5658D-ED76-4276-AD9B-2D458C656A8D}">
      <dsp:nvSpPr>
        <dsp:cNvPr id="0" name=""/>
        <dsp:cNvSpPr/>
      </dsp:nvSpPr>
      <dsp:spPr>
        <a:xfrm>
          <a:off x="0" y="3434695"/>
          <a:ext cx="505875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9110E-C44A-49D1-888D-2B312B38C27E}">
      <dsp:nvSpPr>
        <dsp:cNvPr id="0" name=""/>
        <dsp:cNvSpPr/>
      </dsp:nvSpPr>
      <dsp:spPr>
        <a:xfrm>
          <a:off x="0" y="2260381"/>
          <a:ext cx="505875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A94EE-EFD3-464D-AF17-D127DB6B03CF}">
      <dsp:nvSpPr>
        <dsp:cNvPr id="0" name=""/>
        <dsp:cNvSpPr/>
      </dsp:nvSpPr>
      <dsp:spPr>
        <a:xfrm>
          <a:off x="0" y="484182"/>
          <a:ext cx="505875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34B8A-D34C-47D1-BBCE-8FEE80E8BBA4}">
      <dsp:nvSpPr>
        <dsp:cNvPr id="0" name=""/>
        <dsp:cNvSpPr/>
      </dsp:nvSpPr>
      <dsp:spPr>
        <a:xfrm>
          <a:off x="1315275" y="539"/>
          <a:ext cx="3743476" cy="48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 err="1"/>
            <a:t>Bảo</a:t>
          </a:r>
          <a:r>
            <a:rPr lang="en-US" sz="1600" kern="1200" dirty="0"/>
            <a:t> </a:t>
          </a:r>
          <a:r>
            <a:rPr lang="en-US" sz="1600" kern="1200" dirty="0" err="1"/>
            <a:t>lãnh</a:t>
          </a:r>
          <a:r>
            <a:rPr lang="en-US" sz="1600" kern="1200" dirty="0"/>
            <a:t> </a:t>
          </a:r>
          <a:r>
            <a:rPr lang="en-US" sz="1600" kern="1200" dirty="0" err="1"/>
            <a:t>đầu</a:t>
          </a:r>
          <a:r>
            <a:rPr lang="en-US" sz="1600" kern="1200" dirty="0"/>
            <a:t> </a:t>
          </a:r>
          <a:r>
            <a:rPr lang="en-US" sz="1600" kern="1200" dirty="0" err="1"/>
            <a:t>tư</a:t>
          </a:r>
          <a:r>
            <a:rPr lang="en-US" sz="1600" kern="1200" dirty="0"/>
            <a:t> </a:t>
          </a:r>
          <a:r>
            <a:rPr lang="en-US" sz="1600" kern="1200" dirty="0" err="1"/>
            <a:t>của</a:t>
          </a:r>
          <a:r>
            <a:rPr lang="en-US" sz="1600" kern="1200" dirty="0"/>
            <a:t> </a:t>
          </a:r>
          <a:r>
            <a:rPr lang="en-US" sz="1600" kern="1200" dirty="0" err="1"/>
            <a:t>kho</a:t>
          </a:r>
          <a:r>
            <a:rPr lang="en-US" sz="1600" kern="1200" dirty="0"/>
            <a:t> </a:t>
          </a:r>
          <a:r>
            <a:rPr lang="en-US" sz="1600" kern="1200" dirty="0" err="1"/>
            <a:t>bạc</a:t>
          </a:r>
          <a:r>
            <a:rPr lang="en-US" sz="1600" kern="1200" dirty="0"/>
            <a:t> </a:t>
          </a:r>
          <a:r>
            <a:rPr lang="en-US" sz="1600" kern="1200" dirty="0" err="1"/>
            <a:t>cho</a:t>
          </a:r>
          <a:r>
            <a:rPr lang="en-US" sz="1600" kern="1200" dirty="0"/>
            <a:t> </a:t>
          </a:r>
          <a:r>
            <a:rPr lang="en-US" sz="1600" kern="1200" dirty="0" err="1"/>
            <a:t>dự</a:t>
          </a:r>
          <a:r>
            <a:rPr lang="en-US" sz="1600" kern="1200" dirty="0"/>
            <a:t> </a:t>
          </a:r>
          <a:r>
            <a:rPr lang="en-US" sz="1600" kern="1200" dirty="0" err="1"/>
            <a:t>án</a:t>
          </a:r>
          <a:r>
            <a:rPr lang="en-US" sz="1600" kern="1200" dirty="0"/>
            <a:t> </a:t>
          </a:r>
          <a:r>
            <a:rPr lang="en-US" sz="1600" kern="1200" dirty="0" err="1"/>
            <a:t>năng</a:t>
          </a:r>
          <a:r>
            <a:rPr lang="en-US" sz="1600" kern="1200" dirty="0"/>
            <a:t> </a:t>
          </a:r>
          <a:r>
            <a:rPr lang="en-US" sz="1600" kern="1200" dirty="0" err="1"/>
            <a:t>lượng</a:t>
          </a:r>
          <a:endParaRPr lang="en-US" sz="1600" kern="1200" dirty="0"/>
        </a:p>
      </dsp:txBody>
      <dsp:txXfrm>
        <a:off x="1315275" y="539"/>
        <a:ext cx="3743476" cy="483643"/>
      </dsp:txXfrm>
    </dsp:sp>
    <dsp:sp modelId="{29BB8CEF-E9B2-4A3E-BFC4-C301A67D4538}">
      <dsp:nvSpPr>
        <dsp:cNvPr id="0" name=""/>
        <dsp:cNvSpPr/>
      </dsp:nvSpPr>
      <dsp:spPr>
        <a:xfrm>
          <a:off x="0" y="539"/>
          <a:ext cx="1315275" cy="483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1984-1999</a:t>
          </a:r>
        </a:p>
      </dsp:txBody>
      <dsp:txXfrm>
        <a:off x="23614" y="24153"/>
        <a:ext cx="1268047" cy="460029"/>
      </dsp:txXfrm>
    </dsp:sp>
    <dsp:sp modelId="{B8D3E9E8-8232-4563-B383-5C17893D2523}">
      <dsp:nvSpPr>
        <dsp:cNvPr id="0" name=""/>
        <dsp:cNvSpPr/>
      </dsp:nvSpPr>
      <dsp:spPr>
        <a:xfrm>
          <a:off x="0" y="527887"/>
          <a:ext cx="5058752" cy="96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Nghĩa</a:t>
          </a:r>
          <a:r>
            <a:rPr lang="en-US" sz="1400" kern="1200" dirty="0"/>
            <a:t> </a:t>
          </a:r>
          <a:r>
            <a:rPr lang="en-US" sz="1400" kern="1200" dirty="0" err="1"/>
            <a:t>vụ</a:t>
          </a:r>
          <a:r>
            <a:rPr lang="en-US" sz="1400" kern="1200" dirty="0"/>
            <a:t> </a:t>
          </a:r>
          <a:r>
            <a:rPr lang="en-US" sz="1400" kern="1200" dirty="0" err="1"/>
            <a:t>trả</a:t>
          </a:r>
          <a:r>
            <a:rPr lang="en-US" sz="1400" kern="1200" dirty="0"/>
            <a:t> </a:t>
          </a:r>
          <a:r>
            <a:rPr lang="en-US" sz="1400" kern="1200" dirty="0" err="1"/>
            <a:t>nợ</a:t>
          </a:r>
          <a:r>
            <a:rPr lang="en-US" sz="1400" kern="1200" dirty="0"/>
            <a:t> </a:t>
          </a:r>
          <a:r>
            <a:rPr lang="en-US" sz="1400" kern="1200" dirty="0" err="1"/>
            <a:t>của</a:t>
          </a:r>
          <a:r>
            <a:rPr lang="en-US" sz="1400" kern="1200" dirty="0"/>
            <a:t> </a:t>
          </a:r>
          <a:r>
            <a:rPr lang="en-US" sz="1400" kern="1200" dirty="0" err="1"/>
            <a:t>cơ</a:t>
          </a:r>
          <a:r>
            <a:rPr lang="en-US" sz="1400" kern="1200" dirty="0"/>
            <a:t> </a:t>
          </a:r>
          <a:r>
            <a:rPr lang="en-US" sz="1400" kern="1200" dirty="0" err="1"/>
            <a:t>quan</a:t>
          </a:r>
          <a:r>
            <a:rPr lang="en-US" sz="1400" kern="1200" dirty="0"/>
            <a:t> </a:t>
          </a:r>
          <a:r>
            <a:rPr lang="en-US" sz="1400" kern="1200" dirty="0" err="1"/>
            <a:t>nhà</a:t>
          </a:r>
          <a:r>
            <a:rPr lang="en-US" sz="1400" kern="1200" dirty="0"/>
            <a:t> </a:t>
          </a:r>
          <a:r>
            <a:rPr lang="en-US" sz="1400" kern="1200" dirty="0" err="1"/>
            <a:t>nước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cs typeface="Arial" panose="020B0604020202020204" pitchFamily="34" charset="0"/>
            </a:rPr>
            <a:t>Khoản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vay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giả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định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nước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ngoài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trong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trường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hợp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chấm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dứt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hợp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đồng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>
              <a:cs typeface="Arial" panose="020B0604020202020204" pitchFamily="34" charset="0"/>
            </a:rPr>
            <a:t>Nghĩa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vụ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trả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nợ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cho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khoản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vay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bắc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cầu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của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cơ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quan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nhà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nước</a:t>
          </a:r>
          <a:r>
            <a:rPr lang="en-US" sz="1400" kern="1200" dirty="0">
              <a:cs typeface="Arial" panose="020B0604020202020204" pitchFamily="34" charset="0"/>
            </a:rPr>
            <a:t>/</a:t>
          </a:r>
          <a:r>
            <a:rPr lang="en-US" sz="1400" kern="1200" dirty="0" err="1">
              <a:cs typeface="Arial" panose="020B0604020202020204" pitchFamily="34" charset="0"/>
            </a:rPr>
            <a:t>công</a:t>
          </a:r>
          <a:r>
            <a:rPr lang="en-US" sz="1400" kern="1200" dirty="0">
              <a:cs typeface="Arial" panose="020B0604020202020204" pitchFamily="34" charset="0"/>
            </a:rPr>
            <a:t> ty </a:t>
          </a:r>
          <a:r>
            <a:rPr lang="en-US" sz="1400" kern="1200" dirty="0" err="1">
              <a:cs typeface="Arial" panose="020B0604020202020204" pitchFamily="34" charset="0"/>
            </a:rPr>
            <a:t>được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chỉ</a:t>
          </a:r>
          <a:r>
            <a:rPr lang="en-US" sz="1400" kern="1200" dirty="0">
              <a:cs typeface="Arial" panose="020B0604020202020204" pitchFamily="34" charset="0"/>
            </a:rPr>
            <a:t> </a:t>
          </a:r>
          <a:r>
            <a:rPr lang="en-US" sz="1400" kern="1200" dirty="0" err="1">
              <a:cs typeface="Arial" panose="020B0604020202020204" pitchFamily="34" charset="0"/>
            </a:rPr>
            <a:t>định</a:t>
          </a:r>
          <a:r>
            <a:rPr lang="en-US" sz="1400" kern="1200" dirty="0">
              <a:cs typeface="Arial" panose="020B0604020202020204" pitchFamily="34" charset="0"/>
            </a:rPr>
            <a:t> </a:t>
          </a:r>
        </a:p>
      </dsp:txBody>
      <dsp:txXfrm>
        <a:off x="0" y="527887"/>
        <a:ext cx="5058752" cy="967431"/>
      </dsp:txXfrm>
    </dsp:sp>
    <dsp:sp modelId="{2384CB42-D8EA-4531-ACAE-7CC356A8DDAC}">
      <dsp:nvSpPr>
        <dsp:cNvPr id="0" name=""/>
        <dsp:cNvSpPr/>
      </dsp:nvSpPr>
      <dsp:spPr>
        <a:xfrm>
          <a:off x="1315275" y="1682282"/>
          <a:ext cx="3743476" cy="48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Không</a:t>
          </a:r>
          <a:r>
            <a:rPr lang="en-US" sz="1600" kern="1200" dirty="0"/>
            <a:t> </a:t>
          </a:r>
          <a:r>
            <a:rPr lang="en-US" sz="1600" kern="1200" dirty="0" err="1"/>
            <a:t>bảo</a:t>
          </a:r>
          <a:r>
            <a:rPr lang="en-US" sz="1600" kern="1200" dirty="0"/>
            <a:t> </a:t>
          </a:r>
          <a:r>
            <a:rPr lang="en-US" sz="1600" kern="1200" dirty="0" err="1"/>
            <a:t>lãnh</a:t>
          </a:r>
          <a:endParaRPr lang="en-US" sz="1600" kern="1200" dirty="0"/>
        </a:p>
      </dsp:txBody>
      <dsp:txXfrm>
        <a:off x="1315275" y="1682282"/>
        <a:ext cx="3743476" cy="483643"/>
      </dsp:txXfrm>
    </dsp:sp>
    <dsp:sp modelId="{DB08488B-5B47-4CC1-A145-929CC7CB582C}">
      <dsp:nvSpPr>
        <dsp:cNvPr id="0" name=""/>
        <dsp:cNvSpPr/>
      </dsp:nvSpPr>
      <dsp:spPr>
        <a:xfrm>
          <a:off x="0" y="1682282"/>
          <a:ext cx="1315275" cy="483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2000-2012</a:t>
          </a:r>
        </a:p>
      </dsp:txBody>
      <dsp:txXfrm>
        <a:off x="23614" y="1705896"/>
        <a:ext cx="1268047" cy="460029"/>
      </dsp:txXfrm>
    </dsp:sp>
    <dsp:sp modelId="{54F89564-3DED-49AA-ACEB-47258B98B307}">
      <dsp:nvSpPr>
        <dsp:cNvPr id="0" name=""/>
        <dsp:cNvSpPr/>
      </dsp:nvSpPr>
      <dsp:spPr>
        <a:xfrm>
          <a:off x="0" y="1959439"/>
          <a:ext cx="5058752" cy="96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/>
        </a:p>
      </dsp:txBody>
      <dsp:txXfrm>
        <a:off x="0" y="1959439"/>
        <a:ext cx="5058752" cy="967431"/>
      </dsp:txXfrm>
    </dsp:sp>
    <dsp:sp modelId="{C93257F8-FE8A-4729-A8B4-8961457E3406}">
      <dsp:nvSpPr>
        <dsp:cNvPr id="0" name=""/>
        <dsp:cNvSpPr/>
      </dsp:nvSpPr>
      <dsp:spPr>
        <a:xfrm>
          <a:off x="1315275" y="2534365"/>
          <a:ext cx="3743476" cy="483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Cam </a:t>
          </a:r>
          <a:r>
            <a:rPr lang="en-US" sz="1800" kern="1200" dirty="0" err="1"/>
            <a:t>kết</a:t>
          </a:r>
          <a:r>
            <a:rPr lang="en-US" sz="1800" kern="1200" dirty="0"/>
            <a:t> </a:t>
          </a:r>
          <a:r>
            <a:rPr lang="en-US" sz="1800" kern="1200" dirty="0" err="1"/>
            <a:t>của</a:t>
          </a:r>
          <a:r>
            <a:rPr lang="en-US" sz="1800" kern="1200" dirty="0"/>
            <a:t> </a:t>
          </a:r>
          <a:r>
            <a:rPr lang="en-US" sz="1800" kern="1200" dirty="0" err="1"/>
            <a:t>chính</a:t>
          </a:r>
          <a:r>
            <a:rPr lang="en-US" sz="1800" kern="1200" dirty="0"/>
            <a:t> </a:t>
          </a:r>
          <a:r>
            <a:rPr lang="en-US" sz="1800" kern="1200" dirty="0" err="1"/>
            <a:t>phủ</a:t>
          </a:r>
          <a:r>
            <a:rPr lang="en-US" sz="1800" kern="1200" dirty="0"/>
            <a:t> </a:t>
          </a:r>
          <a:r>
            <a:rPr lang="en-US" sz="1800" kern="1200" dirty="0" err="1"/>
            <a:t>về</a:t>
          </a:r>
          <a:r>
            <a:rPr lang="en-US" sz="1800" kern="1200" dirty="0"/>
            <a:t> </a:t>
          </a:r>
          <a:r>
            <a:rPr lang="en-US" sz="1800" kern="1200" dirty="0" err="1"/>
            <a:t>bảo</a:t>
          </a:r>
          <a:r>
            <a:rPr lang="en-US" sz="1800" kern="1200" dirty="0"/>
            <a:t> </a:t>
          </a:r>
          <a:r>
            <a:rPr lang="en-US" sz="1800" kern="1200" dirty="0" err="1"/>
            <a:t>lãnh</a:t>
          </a:r>
          <a:r>
            <a:rPr lang="en-US" sz="1800" kern="1200" dirty="0"/>
            <a:t> </a:t>
          </a:r>
          <a:r>
            <a:rPr lang="en-US" sz="1800" kern="1200" dirty="0" err="1"/>
            <a:t>và</a:t>
          </a:r>
          <a:r>
            <a:rPr lang="en-US" sz="1800" kern="1200" dirty="0"/>
            <a:t> </a:t>
          </a:r>
          <a:r>
            <a:rPr lang="en-US" sz="1800" kern="1200" dirty="0" err="1"/>
            <a:t>khoản</a:t>
          </a:r>
          <a:r>
            <a:rPr lang="en-US" sz="1800" kern="1200" dirty="0"/>
            <a:t> </a:t>
          </a:r>
          <a:r>
            <a:rPr lang="en-US" sz="1800" kern="1200" dirty="0" err="1"/>
            <a:t>vay</a:t>
          </a:r>
          <a:r>
            <a:rPr lang="en-US" sz="1800" kern="1200" dirty="0"/>
            <a:t> </a:t>
          </a:r>
          <a:r>
            <a:rPr lang="en-US" sz="1800" kern="1200" dirty="0" err="1"/>
            <a:t>giả</a:t>
          </a:r>
          <a:r>
            <a:rPr lang="en-US" sz="1800" kern="1200" dirty="0"/>
            <a:t> </a:t>
          </a:r>
          <a:r>
            <a:rPr lang="en-US" sz="1800" kern="1200" dirty="0" err="1"/>
            <a:t>định</a:t>
          </a:r>
          <a:endParaRPr lang="en-US" sz="1800" kern="1200" dirty="0"/>
        </a:p>
      </dsp:txBody>
      <dsp:txXfrm>
        <a:off x="1315275" y="2534365"/>
        <a:ext cx="3743476" cy="483643"/>
      </dsp:txXfrm>
    </dsp:sp>
    <dsp:sp modelId="{780C9364-8C69-428A-B128-AD845EB5E6E5}">
      <dsp:nvSpPr>
        <dsp:cNvPr id="0" name=""/>
        <dsp:cNvSpPr/>
      </dsp:nvSpPr>
      <dsp:spPr>
        <a:xfrm>
          <a:off x="0" y="2511213"/>
          <a:ext cx="1315275" cy="48364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2012-Đến nay</a:t>
          </a:r>
        </a:p>
      </dsp:txBody>
      <dsp:txXfrm>
        <a:off x="23614" y="2534827"/>
        <a:ext cx="1268047" cy="460029"/>
      </dsp:txXfrm>
    </dsp:sp>
    <dsp:sp modelId="{D807C8D7-9E77-4F9B-927F-FAF021F94AA3}">
      <dsp:nvSpPr>
        <dsp:cNvPr id="0" name=""/>
        <dsp:cNvSpPr/>
      </dsp:nvSpPr>
      <dsp:spPr>
        <a:xfrm>
          <a:off x="0" y="3406668"/>
          <a:ext cx="5058752" cy="967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Bảo</a:t>
          </a:r>
          <a:r>
            <a:rPr lang="en-US" sz="1400" kern="1200" dirty="0"/>
            <a:t> </a:t>
          </a:r>
          <a:r>
            <a:rPr lang="en-US" sz="1400" kern="1200" dirty="0" err="1"/>
            <a:t>lãnh</a:t>
          </a:r>
          <a:r>
            <a:rPr lang="en-US" sz="1400" kern="1200" dirty="0"/>
            <a:t> </a:t>
          </a:r>
          <a:r>
            <a:rPr lang="en-US" sz="1400" kern="1200" dirty="0" err="1"/>
            <a:t>doanh</a:t>
          </a:r>
          <a:r>
            <a:rPr lang="en-US" sz="1400" kern="1200" dirty="0"/>
            <a:t> </a:t>
          </a:r>
          <a:r>
            <a:rPr lang="en-US" sz="1400" kern="1200" dirty="0" err="1"/>
            <a:t>thu</a:t>
          </a:r>
          <a:r>
            <a:rPr lang="en-US" sz="1400" kern="1200" dirty="0"/>
            <a:t> </a:t>
          </a:r>
          <a:r>
            <a:rPr lang="en-US" sz="1400" kern="1200" dirty="0" err="1"/>
            <a:t>tối</a:t>
          </a:r>
          <a:r>
            <a:rPr lang="en-US" sz="1400" kern="1200" dirty="0"/>
            <a:t> </a:t>
          </a:r>
          <a:r>
            <a:rPr lang="en-US" sz="1400" kern="1200" dirty="0" err="1"/>
            <a:t>thiểu</a:t>
          </a:r>
          <a:r>
            <a:rPr lang="en-US" sz="1400" kern="1200" dirty="0"/>
            <a:t> </a:t>
          </a:r>
          <a:r>
            <a:rPr lang="en-US" sz="1400" kern="1200" dirty="0" err="1"/>
            <a:t>cho</a:t>
          </a:r>
          <a:r>
            <a:rPr lang="en-US" sz="1400" kern="1200" dirty="0"/>
            <a:t> </a:t>
          </a:r>
          <a:r>
            <a:rPr lang="en-US" sz="1400" kern="1200" dirty="0" err="1"/>
            <a:t>dự</a:t>
          </a:r>
          <a:r>
            <a:rPr lang="en-US" sz="1400" kern="1200" dirty="0"/>
            <a:t> </a:t>
          </a:r>
          <a:r>
            <a:rPr lang="en-US" sz="1400" kern="1200" dirty="0" err="1"/>
            <a:t>án</a:t>
          </a:r>
          <a:r>
            <a:rPr lang="en-US" sz="1400" kern="1200" dirty="0"/>
            <a:t> </a:t>
          </a:r>
          <a:r>
            <a:rPr lang="en-US" sz="1400" kern="1200" dirty="0" err="1"/>
            <a:t>giao</a:t>
          </a:r>
          <a:r>
            <a:rPr lang="en-US" sz="1400" kern="1200" dirty="0"/>
            <a:t> </a:t>
          </a:r>
          <a:r>
            <a:rPr lang="en-US" sz="1400" kern="1200" dirty="0" err="1"/>
            <a:t>thông</a:t>
          </a:r>
          <a:r>
            <a:rPr lang="en-US" sz="1400" kern="1200" dirty="0"/>
            <a:t> </a:t>
          </a:r>
          <a:r>
            <a:rPr lang="en-US" sz="1400" kern="1200" dirty="0" err="1"/>
            <a:t>vận</a:t>
          </a:r>
          <a:r>
            <a:rPr lang="en-US" sz="1400" kern="1200" dirty="0"/>
            <a:t> </a:t>
          </a:r>
          <a:r>
            <a:rPr lang="en-US" sz="1400" kern="1200" dirty="0" err="1"/>
            <a:t>tải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Thanh </a:t>
          </a:r>
          <a:r>
            <a:rPr lang="en-US" sz="1400" kern="1200" dirty="0" err="1"/>
            <a:t>toán</a:t>
          </a:r>
          <a:r>
            <a:rPr lang="en-US" sz="1400" kern="1200" dirty="0"/>
            <a:t> </a:t>
          </a:r>
          <a:r>
            <a:rPr lang="en-US" sz="1400" kern="1200" dirty="0" err="1"/>
            <a:t>đều</a:t>
          </a:r>
          <a:r>
            <a:rPr lang="en-US" sz="1400" kern="1200" dirty="0"/>
            <a:t> </a:t>
          </a:r>
          <a:r>
            <a:rPr lang="en-US" sz="1400" kern="1200" dirty="0" err="1"/>
            <a:t>trên</a:t>
          </a:r>
          <a:r>
            <a:rPr lang="en-US" sz="1400" kern="1200" dirty="0"/>
            <a:t> </a:t>
          </a:r>
          <a:r>
            <a:rPr lang="en-US" sz="1400" kern="1200" dirty="0" err="1"/>
            <a:t>cơ</a:t>
          </a:r>
          <a:r>
            <a:rPr lang="en-US" sz="1400" kern="1200" dirty="0"/>
            <a:t> </a:t>
          </a:r>
          <a:r>
            <a:rPr lang="en-US" sz="1400" kern="1200" dirty="0" err="1"/>
            <a:t>sở</a:t>
          </a:r>
          <a:r>
            <a:rPr lang="en-US" sz="1400" kern="1200" dirty="0"/>
            <a:t> </a:t>
          </a:r>
          <a:r>
            <a:rPr lang="en-US" sz="1400" kern="1200" dirty="0" err="1"/>
            <a:t>chất</a:t>
          </a:r>
          <a:r>
            <a:rPr lang="en-US" sz="1400" kern="1200" dirty="0"/>
            <a:t> </a:t>
          </a:r>
          <a:r>
            <a:rPr lang="en-US" sz="1400" kern="1200" dirty="0" err="1"/>
            <a:t>lượng</a:t>
          </a:r>
          <a:r>
            <a:rPr lang="en-US" sz="1400" kern="1200" dirty="0"/>
            <a:t> </a:t>
          </a:r>
          <a:r>
            <a:rPr lang="en-US" sz="1400" kern="1200" dirty="0" err="1"/>
            <a:t>dịch</a:t>
          </a:r>
          <a:r>
            <a:rPr lang="en-US" sz="1400" kern="1200" dirty="0"/>
            <a:t> </a:t>
          </a:r>
          <a:r>
            <a:rPr lang="en-US" sz="1400" kern="1200" dirty="0" err="1"/>
            <a:t>vụ</a:t>
          </a:r>
          <a:r>
            <a:rPr lang="en-US" sz="1400" kern="1200" dirty="0"/>
            <a:t> </a:t>
          </a:r>
          <a:r>
            <a:rPr lang="en-US" sz="1400" kern="1200" dirty="0" err="1"/>
            <a:t>cho</a:t>
          </a:r>
          <a:r>
            <a:rPr lang="en-US" sz="1400" kern="1200" dirty="0"/>
            <a:t> </a:t>
          </a:r>
          <a:r>
            <a:rPr lang="en-US" sz="1400" kern="1200" dirty="0" err="1"/>
            <a:t>dự</a:t>
          </a:r>
          <a:r>
            <a:rPr lang="en-US" sz="1400" kern="1200" dirty="0"/>
            <a:t> </a:t>
          </a:r>
          <a:r>
            <a:rPr lang="en-US" sz="1400" kern="1200" dirty="0" err="1"/>
            <a:t>án</a:t>
          </a:r>
          <a:r>
            <a:rPr lang="en-US" sz="1400" kern="1200" dirty="0"/>
            <a:t> </a:t>
          </a:r>
          <a:r>
            <a:rPr lang="en-US" sz="1400" kern="1200" dirty="0" err="1"/>
            <a:t>bệnh</a:t>
          </a:r>
          <a:r>
            <a:rPr lang="en-US" sz="1400" kern="1200" dirty="0"/>
            <a:t> </a:t>
          </a:r>
          <a:r>
            <a:rPr lang="en-US" sz="1400" kern="1200" dirty="0" err="1"/>
            <a:t>viện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Cam </a:t>
          </a:r>
          <a:r>
            <a:rPr lang="en-US" sz="1400" kern="1200" dirty="0" err="1"/>
            <a:t>kết</a:t>
          </a:r>
          <a:r>
            <a:rPr lang="en-US" sz="1400" kern="1200" dirty="0"/>
            <a:t> </a:t>
          </a:r>
          <a:r>
            <a:rPr lang="en-US" sz="1400" kern="1200" dirty="0" err="1"/>
            <a:t>khoản</a:t>
          </a:r>
          <a:r>
            <a:rPr lang="en-US" sz="1400" kern="1200" dirty="0"/>
            <a:t> </a:t>
          </a:r>
          <a:r>
            <a:rPr lang="en-US" sz="1400" kern="1200" dirty="0" err="1"/>
            <a:t>vay</a:t>
          </a:r>
          <a:r>
            <a:rPr lang="en-US" sz="1400" kern="1200" dirty="0"/>
            <a:t> </a:t>
          </a:r>
          <a:r>
            <a:rPr lang="en-US" sz="1400" kern="1200" dirty="0" err="1"/>
            <a:t>giả</a:t>
          </a:r>
          <a:r>
            <a:rPr lang="en-US" sz="1400" kern="1200" dirty="0"/>
            <a:t> </a:t>
          </a:r>
          <a:r>
            <a:rPr lang="en-US" sz="1400" kern="1200" dirty="0" err="1"/>
            <a:t>định</a:t>
          </a:r>
          <a:r>
            <a:rPr lang="en-US" sz="1400" kern="1200" dirty="0"/>
            <a:t> </a:t>
          </a:r>
          <a:r>
            <a:rPr lang="en-US" sz="1400" kern="1200" dirty="0" err="1"/>
            <a:t>cho</a:t>
          </a:r>
          <a:r>
            <a:rPr lang="en-US" sz="1400" kern="1200" dirty="0"/>
            <a:t> </a:t>
          </a:r>
          <a:r>
            <a:rPr lang="en-US" sz="1400" kern="1200" dirty="0" err="1"/>
            <a:t>bên</a:t>
          </a:r>
          <a:r>
            <a:rPr lang="en-US" sz="1400" kern="1200" dirty="0"/>
            <a:t> </a:t>
          </a:r>
          <a:r>
            <a:rPr lang="en-US" sz="1400" kern="1200" dirty="0" err="1"/>
            <a:t>cho</a:t>
          </a:r>
          <a:r>
            <a:rPr lang="en-US" sz="1400" kern="1200" dirty="0"/>
            <a:t> </a:t>
          </a:r>
          <a:r>
            <a:rPr lang="en-US" sz="1400" kern="1200" dirty="0" err="1"/>
            <a:t>vay</a:t>
          </a:r>
          <a:r>
            <a:rPr lang="en-US" sz="1400" kern="1200" dirty="0"/>
            <a:t> </a:t>
          </a:r>
          <a:r>
            <a:rPr lang="en-US" sz="1400" kern="1200" dirty="0" err="1"/>
            <a:t>khi</a:t>
          </a:r>
          <a:r>
            <a:rPr lang="en-US" sz="1400" kern="1200" dirty="0"/>
            <a:t> </a:t>
          </a:r>
          <a:r>
            <a:rPr lang="en-US" sz="1400" kern="1200" dirty="0" err="1"/>
            <a:t>chấm</a:t>
          </a:r>
          <a:r>
            <a:rPr lang="en-US" sz="1400" kern="1200" dirty="0"/>
            <a:t> </a:t>
          </a:r>
          <a:r>
            <a:rPr lang="en-US" sz="1400" kern="1200" dirty="0" err="1"/>
            <a:t>dứt</a:t>
          </a:r>
          <a:r>
            <a:rPr lang="en-US" sz="1400" kern="1200" dirty="0"/>
            <a:t> </a:t>
          </a:r>
          <a:r>
            <a:rPr lang="en-US" sz="1400" kern="1200" dirty="0" err="1"/>
            <a:t>hợp</a:t>
          </a:r>
          <a:r>
            <a:rPr lang="en-US" sz="1400" kern="1200" dirty="0"/>
            <a:t> </a:t>
          </a:r>
          <a:r>
            <a:rPr lang="en-US" sz="1400" kern="1200" dirty="0" err="1"/>
            <a:t>đồng</a:t>
          </a:r>
          <a:endParaRPr lang="en-US" sz="1400" kern="1200" dirty="0"/>
        </a:p>
      </dsp:txBody>
      <dsp:txXfrm>
        <a:off x="0" y="3406668"/>
        <a:ext cx="5058752" cy="967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DD1E1D-98F3-DD4F-91BD-72A42BAFF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AB6D29-2E30-9E47-809A-31560F1095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E1DA40-7A36-1244-AC71-10AA986D7539}" type="datetimeFigureOut">
              <a:rPr lang="en-US" smtClean="0"/>
              <a:t>22-Aug-19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A1ED2-BB10-9A4A-B629-E085CCB86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EBB80-C508-C84E-B329-5505817BA8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BFE076-1267-E440-B5BF-F63AE5893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3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FBDF1D-A585-5547-9F92-B0335CE259B0}" type="datetimeFigureOut">
              <a:rPr lang="en-US" smtClean="0"/>
              <a:t>22-Aug-19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76300"/>
            <a:ext cx="34163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407C45-C88D-5743-B781-DA650F1E2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0E6B-6932-4843-ABF7-FC71339A3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437" y="2060575"/>
            <a:ext cx="6536349" cy="1852414"/>
          </a:xfrm>
        </p:spPr>
        <p:txBody>
          <a:bodyPr anchor="ctr" anchorCtr="0">
            <a:no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65F9D3-3830-0D4A-9FE8-0CA6DA7B32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65437" y="4005064"/>
            <a:ext cx="6536349" cy="1584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[Month, Year]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DCE42-97EC-ED42-99DF-24FAF7CE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5088" y="6456678"/>
            <a:ext cx="327126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4">
            <a:extLst>
              <a:ext uri="{FF2B5EF4-FFF2-40B4-BE49-F238E27FC236}">
                <a16:creationId xmlns:a16="http://schemas.microsoft.com/office/drawing/2014/main" id="{59ACCA03-697D-5647-B09F-C9DA8F909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DB1C6-DC48-D440-9071-8B48FF91DE54}" type="datetime1">
              <a:rPr lang="en-SG" smtClean="0"/>
              <a:t>22/8/2019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3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_no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0"/>
            <a:ext cx="8929688" cy="635993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1752176"/>
            <a:ext cx="4320605" cy="17776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5008" y="1752176"/>
            <a:ext cx="4320605" cy="17776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199707"/>
            <a:ext cx="4245245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7678" y="1199707"/>
            <a:ext cx="4247933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970E-4B1A-AE4E-880C-CB47B5133232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A6E0AD5-E743-4D45-9BDE-6641D633CA8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5924" y="4308051"/>
            <a:ext cx="8929688" cy="17776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54F5921-1AF9-9F43-9FEC-49620C67713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8503" y="3755582"/>
            <a:ext cx="885710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12E053-B603-6F4D-8D9D-728C6959E848}"/>
              </a:ext>
            </a:extLst>
          </p:cNvPr>
          <p:cNvGrpSpPr/>
          <p:nvPr userDrawn="1"/>
        </p:nvGrpSpPr>
        <p:grpSpPr>
          <a:xfrm>
            <a:off x="415924" y="3752850"/>
            <a:ext cx="8929688" cy="288000"/>
            <a:chOff x="415924" y="1667441"/>
            <a:chExt cx="8929688" cy="28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25BCA8D-E509-2943-8B67-5F400D2CA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892968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3964BC-045C-1143-A629-4B29F71897BF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BFD4D9-9821-7745-BEBC-F803B98D27CC}"/>
              </a:ext>
            </a:extLst>
          </p:cNvPr>
          <p:cNvGrpSpPr/>
          <p:nvPr userDrawn="1"/>
        </p:nvGrpSpPr>
        <p:grpSpPr>
          <a:xfrm>
            <a:off x="415924" y="1196975"/>
            <a:ext cx="4317825" cy="288000"/>
            <a:chOff x="415924" y="1667441"/>
            <a:chExt cx="4317825" cy="288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378A1F-F200-D347-8A54-F9F431C9E3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FB0C8A-7766-B446-9181-9204C8D1F01D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0AA6AA-818B-7E4A-B621-0EC08F76E857}"/>
              </a:ext>
            </a:extLst>
          </p:cNvPr>
          <p:cNvGrpSpPr/>
          <p:nvPr userDrawn="1"/>
        </p:nvGrpSpPr>
        <p:grpSpPr>
          <a:xfrm>
            <a:off x="5025054" y="1196975"/>
            <a:ext cx="4320559" cy="288000"/>
            <a:chOff x="5096490" y="1667441"/>
            <a:chExt cx="4320559" cy="28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8E65D8-7A66-C248-96A8-6BF94DEC37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927D75-6813-0246-88FB-CCBED3143F92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20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 Content_w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2222641"/>
            <a:ext cx="280831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4889" y="2222641"/>
            <a:ext cx="280831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4" y="1670173"/>
            <a:ext cx="2735736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47560" y="1670173"/>
            <a:ext cx="273746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41999-C067-B649-B464-1C6752EFE485}"/>
              </a:ext>
            </a:extLst>
          </p:cNvPr>
          <p:cNvGrpSpPr/>
          <p:nvPr userDrawn="1"/>
        </p:nvGrpSpPr>
        <p:grpSpPr>
          <a:xfrm>
            <a:off x="415924" y="1667441"/>
            <a:ext cx="2808315" cy="288000"/>
            <a:chOff x="415924" y="1667441"/>
            <a:chExt cx="2808315" cy="28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BCD6BD-6378-834A-A229-DAF13BF0E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280831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AC9BE8-9F35-6447-A9E6-59B7F1CD948A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8663E-ECFB-094D-AD03-B4829233BA0F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92A2E77A-CF7D-394B-946C-1DB9F7F75460}"/>
              </a:ext>
            </a:extLst>
          </p:cNvPr>
          <p:cNvSpPr>
            <a:spLocks noGrp="1"/>
          </p:cNvSpPr>
          <p:nvPr userDrawn="1"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3474935" y="1667441"/>
            <a:ext cx="2808269" cy="288000"/>
            <a:chOff x="5096490" y="1667441"/>
            <a:chExt cx="2808269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280826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7CE8-FCF3-9841-88E8-52F2F57458FE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79DD00F5-FAED-D14C-B577-2549EE26E79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535725" y="2222641"/>
            <a:ext cx="280831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B301F7B-3868-1B4F-985A-0BACDCCAA0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8396" y="1670173"/>
            <a:ext cx="273746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4AC6A7-D0B6-284B-886D-677DBA222666}"/>
              </a:ext>
            </a:extLst>
          </p:cNvPr>
          <p:cNvGrpSpPr/>
          <p:nvPr userDrawn="1"/>
        </p:nvGrpSpPr>
        <p:grpSpPr>
          <a:xfrm>
            <a:off x="6535771" y="1667441"/>
            <a:ext cx="2808269" cy="288000"/>
            <a:chOff x="5096490" y="1667441"/>
            <a:chExt cx="2808269" cy="288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D663AB-12F7-F14F-96D0-62EA681D04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280826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D1E29F-AD89-F949-935A-FBCA34C67B1A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2195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 Content_no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1752175"/>
            <a:ext cx="2808315" cy="4305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4889" y="1752175"/>
            <a:ext cx="2808315" cy="4305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4" y="1199707"/>
            <a:ext cx="2735736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47560" y="1199707"/>
            <a:ext cx="273746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41999-C067-B649-B464-1C6752EFE485}"/>
              </a:ext>
            </a:extLst>
          </p:cNvPr>
          <p:cNvGrpSpPr/>
          <p:nvPr userDrawn="1"/>
        </p:nvGrpSpPr>
        <p:grpSpPr>
          <a:xfrm>
            <a:off x="415924" y="1196975"/>
            <a:ext cx="2808315" cy="288000"/>
            <a:chOff x="415924" y="1667441"/>
            <a:chExt cx="2808315" cy="28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BCD6BD-6378-834A-A229-DAF13BF0E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280831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AC9BE8-9F35-6447-A9E6-59B7F1CD948A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3474935" y="1196975"/>
            <a:ext cx="2808269" cy="288000"/>
            <a:chOff x="5096490" y="1667441"/>
            <a:chExt cx="2808269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280826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7CE8-FCF3-9841-88E8-52F2F57458FE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79DD00F5-FAED-D14C-B577-2549EE26E79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535725" y="1752175"/>
            <a:ext cx="2808315" cy="4305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B301F7B-3868-1B4F-985A-0BACDCCAA0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8396" y="1199707"/>
            <a:ext cx="273746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4AC6A7-D0B6-284B-886D-677DBA222666}"/>
              </a:ext>
            </a:extLst>
          </p:cNvPr>
          <p:cNvGrpSpPr/>
          <p:nvPr userDrawn="1"/>
        </p:nvGrpSpPr>
        <p:grpSpPr>
          <a:xfrm>
            <a:off x="6535771" y="1196975"/>
            <a:ext cx="2808269" cy="288000"/>
            <a:chOff x="5096490" y="1667441"/>
            <a:chExt cx="2808269" cy="288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D663AB-12F7-F14F-96D0-62EA681D04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280826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D1E29F-AD89-F949-935A-FBCA34C67B1A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60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_w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2222642"/>
            <a:ext cx="4320604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5008" y="2222642"/>
            <a:ext cx="4320604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670173"/>
            <a:ext cx="4245245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7678" y="1670173"/>
            <a:ext cx="4247933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8663E-ECFB-094D-AD03-B4829233BA0F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92A2E77A-CF7D-394B-946C-1DB9F7F75460}"/>
              </a:ext>
            </a:extLst>
          </p:cNvPr>
          <p:cNvSpPr>
            <a:spLocks noGrp="1"/>
          </p:cNvSpPr>
          <p:nvPr userDrawn="1"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2E77-504D-8C40-A3EC-1A6DE32A8CF6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A6E0AD5-E743-4D45-9BDE-6641D633CA8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5924" y="4485196"/>
            <a:ext cx="4320604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1F92B4CD-3F92-FA4D-850E-5A736D7FFD4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025008" y="4485196"/>
            <a:ext cx="4320604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54F5921-1AF9-9F43-9FEC-49620C67713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8503" y="3932727"/>
            <a:ext cx="4245245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2E9F595-7EA0-8847-9ADE-B61CF420A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97678" y="3932727"/>
            <a:ext cx="4247933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E62287-B32C-9C4B-8106-E2F16590272F}"/>
              </a:ext>
            </a:extLst>
          </p:cNvPr>
          <p:cNvGrpSpPr/>
          <p:nvPr userDrawn="1"/>
        </p:nvGrpSpPr>
        <p:grpSpPr>
          <a:xfrm>
            <a:off x="415924" y="1667441"/>
            <a:ext cx="4317825" cy="288000"/>
            <a:chOff x="415924" y="1667441"/>
            <a:chExt cx="4317825" cy="28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453C63F-AC1F-314B-B731-F891E51BD2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89E31DC-B9DB-8946-8446-F9BAC9A9A8E4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B0EA5B4-C454-4946-B27B-3DD9FE73A0D0}"/>
              </a:ext>
            </a:extLst>
          </p:cNvPr>
          <p:cNvGrpSpPr/>
          <p:nvPr userDrawn="1"/>
        </p:nvGrpSpPr>
        <p:grpSpPr>
          <a:xfrm>
            <a:off x="5025054" y="1667441"/>
            <a:ext cx="4320559" cy="288000"/>
            <a:chOff x="5096490" y="1667441"/>
            <a:chExt cx="4320559" cy="288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DEE5F1-3192-2142-90F8-F3B0E150A8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CFF02EA-D7EE-7747-8CD5-7BB74F993811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9D3DFF-D9A0-9045-A417-C6BA456F4D2C}"/>
              </a:ext>
            </a:extLst>
          </p:cNvPr>
          <p:cNvGrpSpPr/>
          <p:nvPr userDrawn="1"/>
        </p:nvGrpSpPr>
        <p:grpSpPr>
          <a:xfrm>
            <a:off x="415924" y="3929995"/>
            <a:ext cx="4317825" cy="288000"/>
            <a:chOff x="415924" y="1667441"/>
            <a:chExt cx="4317825" cy="28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A3C1212-5D98-2B45-BD67-6C4E4813CA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9D7632-EA74-D34F-9392-070D5D5624BC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71F55AC-76D2-D947-AA57-7994784E27CC}"/>
              </a:ext>
            </a:extLst>
          </p:cNvPr>
          <p:cNvGrpSpPr/>
          <p:nvPr userDrawn="1"/>
        </p:nvGrpSpPr>
        <p:grpSpPr>
          <a:xfrm>
            <a:off x="5025054" y="3929995"/>
            <a:ext cx="4320559" cy="288000"/>
            <a:chOff x="5096490" y="1667441"/>
            <a:chExt cx="4320559" cy="28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B7EBC0D-A996-5B4F-A5C9-1AD105AD8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E2D9A59-FA90-474E-ACD0-A0FEE652BFB5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99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_no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1752176"/>
            <a:ext cx="4320604" cy="17709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5008" y="1752176"/>
            <a:ext cx="4320604" cy="17709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199707"/>
            <a:ext cx="4245245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7678" y="1199707"/>
            <a:ext cx="4247933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2E77-504D-8C40-A3EC-1A6DE32A8CF6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A6E0AD5-E743-4D45-9BDE-6641D633CA8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5924" y="4308051"/>
            <a:ext cx="4320604" cy="17709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1F92B4CD-3F92-FA4D-850E-5A736D7FFD47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025008" y="4308051"/>
            <a:ext cx="4320604" cy="17709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54F5921-1AF9-9F43-9FEC-49620C67713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8503" y="3755582"/>
            <a:ext cx="4245245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C2E9F595-7EA0-8847-9ADE-B61CF420AEF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97678" y="3755582"/>
            <a:ext cx="4247933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E62287-B32C-9C4B-8106-E2F16590272F}"/>
              </a:ext>
            </a:extLst>
          </p:cNvPr>
          <p:cNvGrpSpPr/>
          <p:nvPr userDrawn="1"/>
        </p:nvGrpSpPr>
        <p:grpSpPr>
          <a:xfrm>
            <a:off x="415924" y="1196975"/>
            <a:ext cx="4317825" cy="288000"/>
            <a:chOff x="415924" y="1667441"/>
            <a:chExt cx="4317825" cy="28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453C63F-AC1F-314B-B731-F891E51BD2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89E31DC-B9DB-8946-8446-F9BAC9A9A8E4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B0EA5B4-C454-4946-B27B-3DD9FE73A0D0}"/>
              </a:ext>
            </a:extLst>
          </p:cNvPr>
          <p:cNvGrpSpPr/>
          <p:nvPr userDrawn="1"/>
        </p:nvGrpSpPr>
        <p:grpSpPr>
          <a:xfrm>
            <a:off x="5025054" y="1196975"/>
            <a:ext cx="4320559" cy="288000"/>
            <a:chOff x="5096490" y="1667441"/>
            <a:chExt cx="4320559" cy="288000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4DEE5F1-3192-2142-90F8-F3B0E150A8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CFF02EA-D7EE-7747-8CD5-7BB74F993811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49D3DFF-D9A0-9045-A417-C6BA456F4D2C}"/>
              </a:ext>
            </a:extLst>
          </p:cNvPr>
          <p:cNvGrpSpPr/>
          <p:nvPr userDrawn="1"/>
        </p:nvGrpSpPr>
        <p:grpSpPr>
          <a:xfrm>
            <a:off x="415924" y="3752850"/>
            <a:ext cx="4317825" cy="288000"/>
            <a:chOff x="415924" y="1667441"/>
            <a:chExt cx="4317825" cy="288000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A3C1212-5D98-2B45-BD67-6C4E4813CA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49D7632-EA74-D34F-9392-070D5D5624BC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71F55AC-76D2-D947-AA57-7994784E27CC}"/>
              </a:ext>
            </a:extLst>
          </p:cNvPr>
          <p:cNvGrpSpPr/>
          <p:nvPr userDrawn="1"/>
        </p:nvGrpSpPr>
        <p:grpSpPr>
          <a:xfrm>
            <a:off x="5025054" y="3752850"/>
            <a:ext cx="4320559" cy="288000"/>
            <a:chOff x="5096490" y="1667441"/>
            <a:chExt cx="4320559" cy="288000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B7EBC0D-A996-5B4F-A5C9-1AD105AD8D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E2D9A59-FA90-474E-ACD0-A0FEE652BFB5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140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 Content_w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2222642"/>
            <a:ext cx="8929688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670173"/>
            <a:ext cx="885710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41999-C067-B649-B464-1C6752EFE485}"/>
              </a:ext>
            </a:extLst>
          </p:cNvPr>
          <p:cNvGrpSpPr/>
          <p:nvPr userDrawn="1"/>
        </p:nvGrpSpPr>
        <p:grpSpPr>
          <a:xfrm>
            <a:off x="415924" y="1667441"/>
            <a:ext cx="8929688" cy="288000"/>
            <a:chOff x="415924" y="1667441"/>
            <a:chExt cx="8929688" cy="28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BCD6BD-6378-834A-A229-DAF13BF0E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892968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AC9BE8-9F35-6447-A9E6-59B7F1CD948A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8663E-ECFB-094D-AD03-B4829233BA0F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92A2E77A-CF7D-394B-946C-1DB9F7F75460}"/>
              </a:ext>
            </a:extLst>
          </p:cNvPr>
          <p:cNvSpPr>
            <a:spLocks noGrp="1"/>
          </p:cNvSpPr>
          <p:nvPr userDrawn="1"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C638-31B5-9C43-A7B4-0F059BD14BAF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A6E0AD5-E743-4D45-9BDE-6641D633CA8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5924" y="4485196"/>
            <a:ext cx="8929688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54F5921-1AF9-9F43-9FEC-49620C67713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8503" y="3932727"/>
            <a:ext cx="885710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12E053-B603-6F4D-8D9D-728C6959E848}"/>
              </a:ext>
            </a:extLst>
          </p:cNvPr>
          <p:cNvGrpSpPr/>
          <p:nvPr userDrawn="1"/>
        </p:nvGrpSpPr>
        <p:grpSpPr>
          <a:xfrm>
            <a:off x="415924" y="3929995"/>
            <a:ext cx="8929688" cy="288000"/>
            <a:chOff x="415924" y="1667441"/>
            <a:chExt cx="8929688" cy="28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25BCA8D-E509-2943-8B67-5F400D2CA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892968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3964BC-045C-1143-A629-4B29F71897BF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013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 Content_no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1752176"/>
            <a:ext cx="8929688" cy="17776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199707"/>
            <a:ext cx="885710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41999-C067-B649-B464-1C6752EFE485}"/>
              </a:ext>
            </a:extLst>
          </p:cNvPr>
          <p:cNvGrpSpPr/>
          <p:nvPr userDrawn="1"/>
        </p:nvGrpSpPr>
        <p:grpSpPr>
          <a:xfrm>
            <a:off x="415924" y="1196975"/>
            <a:ext cx="8929688" cy="288000"/>
            <a:chOff x="415924" y="1667441"/>
            <a:chExt cx="8929688" cy="28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BCD6BD-6378-834A-A229-DAF13BF0E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892968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AC9BE8-9F35-6447-A9E6-59B7F1CD948A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C638-31B5-9C43-A7B4-0F059BD14BAF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A6E0AD5-E743-4D45-9BDE-6641D633CA8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5924" y="4308051"/>
            <a:ext cx="8929688" cy="17776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54F5921-1AF9-9F43-9FEC-49620C67713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8503" y="3755582"/>
            <a:ext cx="885710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12E053-B603-6F4D-8D9D-728C6959E848}"/>
              </a:ext>
            </a:extLst>
          </p:cNvPr>
          <p:cNvGrpSpPr/>
          <p:nvPr userDrawn="1"/>
        </p:nvGrpSpPr>
        <p:grpSpPr>
          <a:xfrm>
            <a:off x="415924" y="3752850"/>
            <a:ext cx="8929688" cy="288000"/>
            <a:chOff x="415924" y="1667441"/>
            <a:chExt cx="8929688" cy="28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25BCA8D-E509-2943-8B67-5F400D2CA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892968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3964BC-045C-1143-A629-4B29F71897BF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9771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1 Content w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1285" y="2222641"/>
            <a:ext cx="6464328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4099" y="1797563"/>
            <a:ext cx="2234645" cy="5524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53956" y="1670173"/>
            <a:ext cx="6391656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CD6BD-6378-834A-A229-DAF13BF0EF2E}"/>
              </a:ext>
            </a:extLst>
          </p:cNvPr>
          <p:cNvCxnSpPr>
            <a:cxnSpLocks/>
          </p:cNvCxnSpPr>
          <p:nvPr userDrawn="1"/>
        </p:nvCxnSpPr>
        <p:spPr>
          <a:xfrm>
            <a:off x="415924" y="1667441"/>
            <a:ext cx="2232981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8663E-ECFB-094D-AD03-B4829233BA0F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92A2E77A-CF7D-394B-946C-1DB9F7F75460}"/>
              </a:ext>
            </a:extLst>
          </p:cNvPr>
          <p:cNvSpPr>
            <a:spLocks noGrp="1"/>
          </p:cNvSpPr>
          <p:nvPr userDrawn="1"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2881331" y="1667441"/>
            <a:ext cx="6464282" cy="288000"/>
            <a:chOff x="5096490" y="1667441"/>
            <a:chExt cx="6464282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6464282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C3FA-A046-3A45-8E48-B91B7B419F10}" type="datetime1">
              <a:rPr lang="en-SG" smtClean="0"/>
              <a:t>22/8/2019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_1 Content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1285" y="1752175"/>
            <a:ext cx="6464328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4099" y="1327097"/>
            <a:ext cx="2234645" cy="55246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53956" y="1199707"/>
            <a:ext cx="6391656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CD6BD-6378-834A-A229-DAF13BF0EF2E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2232981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2881331" y="1196975"/>
            <a:ext cx="6464282" cy="288000"/>
            <a:chOff x="5096490" y="1667441"/>
            <a:chExt cx="6464282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6464282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1965-5D64-3946-9997-6FBF502AC3E4}" type="datetime1">
              <a:rPr lang="en-SG" smtClean="0"/>
              <a:t>22/8/2019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9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entia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1285" y="1327097"/>
            <a:ext cx="6464328" cy="45943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CD6BD-6378-834A-A229-DAF13BF0EF2E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2232981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61965-5D64-3946-9997-6FBF502AC3E4}" type="datetime1">
              <a:rPr lang="en-SG" smtClean="0"/>
              <a:t>22/8/2019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D0E38A-60B7-AB40-96AA-54664CBDBF40}"/>
              </a:ext>
            </a:extLst>
          </p:cNvPr>
          <p:cNvCxnSpPr>
            <a:cxnSpLocks/>
          </p:cNvCxnSpPr>
          <p:nvPr userDrawn="1"/>
        </p:nvCxnSpPr>
        <p:spPr>
          <a:xfrm>
            <a:off x="2881331" y="1196975"/>
            <a:ext cx="6464282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78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3D17-8747-C644-9C8D-E38C326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438" y="2060576"/>
            <a:ext cx="6354365" cy="1852414"/>
          </a:xfrm>
        </p:spPr>
        <p:txBody>
          <a:bodyPr anchor="ctr" anchorCtr="0">
            <a:noAutofit/>
          </a:bodyPr>
          <a:lstStyle>
            <a:lvl1pPr marL="0" indent="0">
              <a:buFont typeface="+mj-lt"/>
              <a:buNone/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C23A6-11C5-4240-A9B8-E4759B0A4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5438" y="4005065"/>
            <a:ext cx="6354365" cy="1544778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8D968-D67B-8E45-A618-6450BBEC8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5088" y="6456360"/>
            <a:ext cx="327126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34">
            <a:extLst>
              <a:ext uri="{FF2B5EF4-FFF2-40B4-BE49-F238E27FC236}">
                <a16:creationId xmlns:a16="http://schemas.microsoft.com/office/drawing/2014/main" id="{A88D7DAB-65C6-3B47-848C-26B5AEE5C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7CB41-B42C-AE40-B024-7246754E921E}" type="datetime1">
              <a:rPr lang="en-SG" smtClean="0"/>
              <a:t>22/8/2019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3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1285" y="2222641"/>
            <a:ext cx="312452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4099" y="1797563"/>
            <a:ext cx="2234645" cy="5524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53956" y="1670173"/>
            <a:ext cx="3051853" cy="4592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CD6BD-6378-834A-A229-DAF13BF0EF2E}"/>
              </a:ext>
            </a:extLst>
          </p:cNvPr>
          <p:cNvCxnSpPr>
            <a:cxnSpLocks/>
          </p:cNvCxnSpPr>
          <p:nvPr userDrawn="1"/>
        </p:nvCxnSpPr>
        <p:spPr>
          <a:xfrm>
            <a:off x="415924" y="1667441"/>
            <a:ext cx="2232981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8663E-ECFB-094D-AD03-B4829233BA0F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92A2E77A-CF7D-394B-946C-1DB9F7F75460}"/>
              </a:ext>
            </a:extLst>
          </p:cNvPr>
          <p:cNvSpPr>
            <a:spLocks noGrp="1"/>
          </p:cNvSpPr>
          <p:nvPr userDrawn="1"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2881331" y="1667441"/>
            <a:ext cx="3124478" cy="288000"/>
            <a:chOff x="5096490" y="1667441"/>
            <a:chExt cx="3124478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312447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91B08-8032-964B-B82E-C6935C521334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79DD00F5-FAED-D14C-B577-2549EE26E79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1088" y="2222641"/>
            <a:ext cx="312452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B301F7B-3868-1B4F-985A-0BACDCCAA0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3759" y="1670173"/>
            <a:ext cx="3051853" cy="4592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4AC6A7-D0B6-284B-886D-677DBA222666}"/>
              </a:ext>
            </a:extLst>
          </p:cNvPr>
          <p:cNvGrpSpPr/>
          <p:nvPr userDrawn="1"/>
        </p:nvGrpSpPr>
        <p:grpSpPr>
          <a:xfrm>
            <a:off x="6221134" y="1667441"/>
            <a:ext cx="3124479" cy="288000"/>
            <a:chOff x="5096490" y="1667441"/>
            <a:chExt cx="3124479" cy="288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D663AB-12F7-F14F-96D0-62EA681D04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312447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D1E29F-AD89-F949-935A-FBCA34C67B1A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8672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_Left_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81285" y="1752175"/>
            <a:ext cx="312452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14099" y="1327097"/>
            <a:ext cx="2234645" cy="5524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53956" y="1199707"/>
            <a:ext cx="3051853" cy="4592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BCD6BD-6378-834A-A229-DAF13BF0EF2E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2232981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2881331" y="1196975"/>
            <a:ext cx="3124478" cy="288000"/>
            <a:chOff x="5096490" y="1667441"/>
            <a:chExt cx="3124478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312447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E53DB-F897-4941-825F-C0514009EA83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79DD00F5-FAED-D14C-B577-2549EE26E79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1088" y="1752175"/>
            <a:ext cx="312452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3B301F7B-3868-1B4F-985A-0BACDCCAA0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93759" y="1199707"/>
            <a:ext cx="3051853" cy="45927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94AC6A7-D0B6-284B-886D-677DBA222666}"/>
              </a:ext>
            </a:extLst>
          </p:cNvPr>
          <p:cNvGrpSpPr/>
          <p:nvPr userDrawn="1"/>
        </p:nvGrpSpPr>
        <p:grpSpPr>
          <a:xfrm>
            <a:off x="6221134" y="1196975"/>
            <a:ext cx="3124479" cy="288000"/>
            <a:chOff x="5096490" y="1667441"/>
            <a:chExt cx="3124479" cy="28800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D663AB-12F7-F14F-96D0-62EA681D04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312447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D1E29F-AD89-F949-935A-FBCA34C67B1A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559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653D6-670B-634D-BC68-CEBDC69B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57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228FF-D84F-1642-8204-53446D54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4">
            <a:extLst>
              <a:ext uri="{FF2B5EF4-FFF2-40B4-BE49-F238E27FC236}">
                <a16:creationId xmlns:a16="http://schemas.microsoft.com/office/drawing/2014/main" id="{CEEEBD15-8B11-CB4A-9B41-B91EA0E422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666DF-8726-4245-8A05-5BB08258FC1F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C810D7C-27EC-AB4A-B599-5AB24457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C9CFC-6C52-BE4A-BA3E-2C1BE45EB70D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070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_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653D6-670B-634D-BC68-CEBDC69B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57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228FF-D84F-1642-8204-53446D54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24D358-5AE8-A741-98A5-8FA4CA52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1"/>
            <a:ext cx="8929689" cy="648493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4">
            <a:extLst>
              <a:ext uri="{FF2B5EF4-FFF2-40B4-BE49-F238E27FC236}">
                <a16:creationId xmlns:a16="http://schemas.microsoft.com/office/drawing/2014/main" id="{8B8719E5-9E72-1D4C-AF2D-CC53F05E4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A36D-6C9D-B64F-B136-EBA36CBC873A}" type="datetime1">
              <a:rPr lang="en-SG" smtClean="0"/>
              <a:t>22/8/2019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141958-9460-2344-9C73-37E622CD435B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56ACE05-DFC4-B846-9807-1231A1EF3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484785"/>
            <a:ext cx="8929688" cy="453342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7487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653D6-670B-634D-BC68-CEBDC69BB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57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228FF-D84F-1642-8204-53446D54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24D358-5AE8-A741-98A5-8FA4CA52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1"/>
            <a:ext cx="8929689" cy="649288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4">
            <a:extLst>
              <a:ext uri="{FF2B5EF4-FFF2-40B4-BE49-F238E27FC236}">
                <a16:creationId xmlns:a16="http://schemas.microsoft.com/office/drawing/2014/main" id="{8B8719E5-9E72-1D4C-AF2D-CC53F05E4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8A216-0EEA-DA40-803D-0D1B74837670}" type="datetime1">
              <a:rPr lang="en-SG" smtClean="0"/>
              <a:t>22/8/2019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141958-9460-2344-9C73-37E622CD435B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DAAF19B-2A6A-0746-AE41-64E790F60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484784"/>
            <a:ext cx="8929688" cy="444406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371475" indent="0">
              <a:buNone/>
              <a:defRPr sz="1200"/>
            </a:lvl2pPr>
            <a:lvl3pPr marL="742950" indent="0">
              <a:buNone/>
              <a:defRPr sz="1200"/>
            </a:lvl3pPr>
            <a:lvl4pPr marL="1114425" indent="0">
              <a:buNone/>
              <a:defRPr sz="1200"/>
            </a:lvl4pPr>
            <a:lvl5pPr marL="14859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B2B1B-8A46-2D45-B027-238C5875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57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CE13-F265-B54C-9383-E1EBDFF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85D6F2-CE98-8E43-BFB3-15A1ADF24CC2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4">
            <a:extLst>
              <a:ext uri="{FF2B5EF4-FFF2-40B4-BE49-F238E27FC236}">
                <a16:creationId xmlns:a16="http://schemas.microsoft.com/office/drawing/2014/main" id="{C940B248-DA81-F343-B0C9-B19BBB285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28CFA-4D8E-7D40-8750-6A81343920C0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64F40-931A-B743-AD66-B0C25A359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340768"/>
            <a:ext cx="8929688" cy="4677443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800" b="0"/>
            </a:lvl1pPr>
            <a:lvl2pPr>
              <a:spcBef>
                <a:spcPts val="0"/>
              </a:spcBef>
              <a:spcAft>
                <a:spcPts val="0"/>
              </a:spcAft>
              <a:defRPr sz="1600"/>
            </a:lvl2pPr>
            <a:lvl3pPr>
              <a:spcBef>
                <a:spcPts val="0"/>
              </a:spcBef>
              <a:spcAft>
                <a:spcPts val="0"/>
              </a:spcAft>
              <a:defRPr sz="1600"/>
            </a:lvl3pPr>
            <a:lvl4pPr>
              <a:spcBef>
                <a:spcPts val="0"/>
              </a:spcBef>
              <a:spcAft>
                <a:spcPts val="0"/>
              </a:spcAft>
              <a:defRPr sz="1600"/>
            </a:lvl4pPr>
            <a:lvl5pPr>
              <a:spcBef>
                <a:spcPts val="0"/>
              </a:spcBef>
              <a:spcAft>
                <a:spcPts val="0"/>
              </a:spcAft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4B6C60-9E5C-F742-843E-8A8056AB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96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_Master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EBF2-3FA8-904C-99DD-CB290D2B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1"/>
            <a:ext cx="8929689" cy="648493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B2B1B-8A46-2D45-B027-238C58757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577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CE13-F265-B54C-9383-E1EBDFF4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80B49C-AEC3-0E40-A58B-48A346A48D91}"/>
              </a:ext>
            </a:extLst>
          </p:cNvPr>
          <p:cNvGrpSpPr/>
          <p:nvPr userDrawn="1"/>
        </p:nvGrpSpPr>
        <p:grpSpPr>
          <a:xfrm>
            <a:off x="415924" y="1196975"/>
            <a:ext cx="8929689" cy="299658"/>
            <a:chOff x="415924" y="1196975"/>
            <a:chExt cx="8929689" cy="2996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630F2E-3053-2240-A617-474788014E12}"/>
                </a:ext>
              </a:extLst>
            </p:cNvPr>
            <p:cNvSpPr/>
            <p:nvPr userDrawn="1"/>
          </p:nvSpPr>
          <p:spPr>
            <a:xfrm>
              <a:off x="415926" y="1208633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85D6F2-CE98-8E43-BFB3-15A1ADF24C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196975"/>
              <a:ext cx="892968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ubtitle 2">
            <a:extLst>
              <a:ext uri="{FF2B5EF4-FFF2-40B4-BE49-F238E27FC236}">
                <a16:creationId xmlns:a16="http://schemas.microsoft.com/office/drawing/2014/main" id="{20A7256F-CDD5-3248-9A45-E16076DECD3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88504" y="1226135"/>
            <a:ext cx="885711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ppleMyungjo Regular" pitchFamily="2" charset="-127"/>
              <a:buNone/>
              <a:tabLst/>
              <a:defRPr sz="1600" b="1" i="0">
                <a:latin typeface="+mn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SG" dirty="0"/>
              <a:t>Click to edit Heading text styles</a:t>
            </a:r>
          </a:p>
        </p:txBody>
      </p:sp>
      <p:sp>
        <p:nvSpPr>
          <p:cNvPr id="15" name="Date Placeholder 34">
            <a:extLst>
              <a:ext uri="{FF2B5EF4-FFF2-40B4-BE49-F238E27FC236}">
                <a16:creationId xmlns:a16="http://schemas.microsoft.com/office/drawing/2014/main" id="{C940B248-DA81-F343-B0C9-B19BBB285B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28F8F-BFB0-7544-B1CB-6F6EDDFDF090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8D64F40-931A-B743-AD66-B0C25A359B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772815"/>
            <a:ext cx="8929688" cy="424539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67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_Sub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F55C0-8A8A-9D4A-B902-010AEA0E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C9EA4-5B43-EF42-9262-559187EF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048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80112-ADA8-6C43-8431-CFD8719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6E2C45B-3C81-D249-8703-89BD40EB4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25" y="1772815"/>
            <a:ext cx="8929688" cy="424539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6707-1D37-3E4E-9D13-0AB1EE4AF6A1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4C4ECEE2-7167-B04E-919C-A71F03D5015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Date Placeholder 34">
            <a:extLst>
              <a:ext uri="{FF2B5EF4-FFF2-40B4-BE49-F238E27FC236}">
                <a16:creationId xmlns:a16="http://schemas.microsoft.com/office/drawing/2014/main" id="{40965402-91BF-2643-A263-9C95C3965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6D549-9513-9E40-B7AC-30A20F726FBD}" type="datetime1">
              <a:rPr lang="en-SG" smtClean="0"/>
              <a:t>22/8/2019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7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C9EA4-5B43-EF42-9262-559187EF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0483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80112-ADA8-6C43-8431-CFD8719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6707-1D37-3E4E-9D13-0AB1EE4AF6A1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4C4ECEE2-7167-B04E-919C-A71F03D5015E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2" name="Date Placeholder 34">
            <a:extLst>
              <a:ext uri="{FF2B5EF4-FFF2-40B4-BE49-F238E27FC236}">
                <a16:creationId xmlns:a16="http://schemas.microsoft.com/office/drawing/2014/main" id="{40965402-91BF-2643-A263-9C95C3965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899BC-371C-7A40-ADBE-264FB646EF29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320F82-B5BE-BF4A-83FD-5F73FB36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72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w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2222641"/>
            <a:ext cx="432060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5008" y="2222641"/>
            <a:ext cx="432060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670173"/>
            <a:ext cx="4245246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7679" y="1670173"/>
            <a:ext cx="4247934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41999-C067-B649-B464-1C6752EFE485}"/>
              </a:ext>
            </a:extLst>
          </p:cNvPr>
          <p:cNvGrpSpPr/>
          <p:nvPr userDrawn="1"/>
        </p:nvGrpSpPr>
        <p:grpSpPr>
          <a:xfrm>
            <a:off x="415924" y="1667441"/>
            <a:ext cx="4317825" cy="288000"/>
            <a:chOff x="415924" y="1667441"/>
            <a:chExt cx="4317825" cy="28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BCD6BD-6378-834A-A229-DAF13BF0E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AC9BE8-9F35-6447-A9E6-59B7F1CD948A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8663E-ECFB-094D-AD03-B4829233BA0F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92A2E77A-CF7D-394B-946C-1DB9F7F75460}"/>
              </a:ext>
            </a:extLst>
          </p:cNvPr>
          <p:cNvSpPr>
            <a:spLocks noGrp="1"/>
          </p:cNvSpPr>
          <p:nvPr userDrawn="1"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5025054" y="1667441"/>
            <a:ext cx="4320559" cy="288000"/>
            <a:chOff x="5096490" y="1667441"/>
            <a:chExt cx="4320559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7338-ADF5-1645-B9B2-AB2D5277E0DB}" type="datetime1">
              <a:rPr lang="en-SG" smtClean="0"/>
              <a:t>22/8/2019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3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_no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1752175"/>
            <a:ext cx="432060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5008" y="1752175"/>
            <a:ext cx="4320605" cy="377170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199707"/>
            <a:ext cx="4245246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7679" y="1199707"/>
            <a:ext cx="4247934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241999-C067-B649-B464-1C6752EFE485}"/>
              </a:ext>
            </a:extLst>
          </p:cNvPr>
          <p:cNvGrpSpPr/>
          <p:nvPr userDrawn="1"/>
        </p:nvGrpSpPr>
        <p:grpSpPr>
          <a:xfrm>
            <a:off x="415924" y="1196975"/>
            <a:ext cx="4317825" cy="288000"/>
            <a:chOff x="415924" y="1667441"/>
            <a:chExt cx="4317825" cy="28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0BCD6BD-6378-834A-A229-DAF13BF0E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AAC9BE8-9F35-6447-A9E6-59B7F1CD948A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47B053-BC2E-1F4E-AD0D-91ED3E1C232D}"/>
              </a:ext>
            </a:extLst>
          </p:cNvPr>
          <p:cNvGrpSpPr/>
          <p:nvPr userDrawn="1"/>
        </p:nvGrpSpPr>
        <p:grpSpPr>
          <a:xfrm>
            <a:off x="5025054" y="1196975"/>
            <a:ext cx="4320559" cy="288000"/>
            <a:chOff x="5096490" y="1667441"/>
            <a:chExt cx="4320559" cy="28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8539A2-3F31-0D47-BCEA-6F33F707E4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A4F3FCB-0727-9E48-A1BE-A4E0065797CC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E7338-ADF5-1645-B9B2-AB2D5277E0DB}" type="datetime1">
              <a:rPr lang="en-SG" smtClean="0"/>
              <a:t>22/8/2019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6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_w_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D99C0-9497-5F4B-A451-F8B40570B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0"/>
            <a:ext cx="8929688" cy="635993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0B10F-7300-294A-A09C-8285B1D1C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4" y="2222642"/>
            <a:ext cx="4320605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E2D2-B6AB-8D43-ADDD-463A1AEC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5008" y="2222642"/>
            <a:ext cx="4320605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ACB609-B6A8-F047-B419-2642EFC59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7096" y="6456360"/>
            <a:ext cx="3212307" cy="365125"/>
          </a:xfrm>
          <a:prstGeom prst="rect">
            <a:avLst/>
          </a:prstGeom>
        </p:spPr>
        <p:txBody>
          <a:bodyPr/>
          <a:lstStyle>
            <a:lvl1pPr>
              <a:defRPr sz="1000" i="1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B0D36-3518-4B4A-9E38-5E3025975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16400" y="64563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7AB0E4-D2CA-8B45-BA03-8710EE134434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88503" y="1670173"/>
            <a:ext cx="4245245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C36D318-02CC-894B-A44D-849C22300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7678" y="1670173"/>
            <a:ext cx="4247933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48663E-ECFB-094D-AD03-B4829233BA0F}"/>
              </a:ext>
            </a:extLst>
          </p:cNvPr>
          <p:cNvCxnSpPr>
            <a:cxnSpLocks/>
          </p:cNvCxnSpPr>
          <p:nvPr userDrawn="1"/>
        </p:nvCxnSpPr>
        <p:spPr>
          <a:xfrm>
            <a:off x="415924" y="1196975"/>
            <a:ext cx="8929689" cy="0"/>
          </a:xfrm>
          <a:prstGeom prst="line">
            <a:avLst/>
          </a:prstGeom>
          <a:ln w="9525">
            <a:solidFill>
              <a:srgbClr val="003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>
            <a:extLst>
              <a:ext uri="{FF2B5EF4-FFF2-40B4-BE49-F238E27FC236}">
                <a16:creationId xmlns:a16="http://schemas.microsoft.com/office/drawing/2014/main" id="{92A2E77A-CF7D-394B-946C-1DB9F7F75460}"/>
              </a:ext>
            </a:extLst>
          </p:cNvPr>
          <p:cNvSpPr>
            <a:spLocks noGrp="1"/>
          </p:cNvSpPr>
          <p:nvPr userDrawn="1">
            <p:ph type="subTitle" idx="14" hasCustomPrompt="1"/>
          </p:nvPr>
        </p:nvSpPr>
        <p:spPr>
          <a:xfrm>
            <a:off x="415924" y="1226135"/>
            <a:ext cx="8929690" cy="281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1">
                <a:latin typeface="+mj-lt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3" name="Date Placeholder 34">
            <a:extLst>
              <a:ext uri="{FF2B5EF4-FFF2-40B4-BE49-F238E27FC236}">
                <a16:creationId xmlns:a16="http://schemas.microsoft.com/office/drawing/2014/main" id="{13423144-AD6A-2346-A130-7822FE62D9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2970E-4B1A-AE4E-880C-CB47B5133232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BA6E0AD5-E743-4D45-9BDE-6641D633CA8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15924" y="4485196"/>
            <a:ext cx="8929688" cy="157566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054F5921-1AF9-9F43-9FEC-49620C67713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88503" y="3932727"/>
            <a:ext cx="8857109" cy="4592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712E053-B603-6F4D-8D9D-728C6959E848}"/>
              </a:ext>
            </a:extLst>
          </p:cNvPr>
          <p:cNvGrpSpPr/>
          <p:nvPr userDrawn="1"/>
        </p:nvGrpSpPr>
        <p:grpSpPr>
          <a:xfrm>
            <a:off x="415924" y="3929995"/>
            <a:ext cx="8929688" cy="288000"/>
            <a:chOff x="415924" y="1667441"/>
            <a:chExt cx="8929688" cy="2880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25BCA8D-E509-2943-8B67-5F400D2CA7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8929688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93964BC-045C-1143-A629-4B29F71897BF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BFD4D9-9821-7745-BEBC-F803B98D27CC}"/>
              </a:ext>
            </a:extLst>
          </p:cNvPr>
          <p:cNvGrpSpPr/>
          <p:nvPr userDrawn="1"/>
        </p:nvGrpSpPr>
        <p:grpSpPr>
          <a:xfrm>
            <a:off x="415924" y="1667441"/>
            <a:ext cx="4317825" cy="288000"/>
            <a:chOff x="415924" y="1667441"/>
            <a:chExt cx="4317825" cy="28800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378A1F-F200-D347-8A54-F9F431C9E3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15924" y="1667441"/>
              <a:ext cx="4317825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FB0C8A-7766-B446-9181-9204C8D1F01D}"/>
                </a:ext>
              </a:extLst>
            </p:cNvPr>
            <p:cNvSpPr/>
            <p:nvPr userDrawn="1"/>
          </p:nvSpPr>
          <p:spPr>
            <a:xfrm>
              <a:off x="415926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0AA6AA-818B-7E4A-B621-0EC08F76E857}"/>
              </a:ext>
            </a:extLst>
          </p:cNvPr>
          <p:cNvGrpSpPr/>
          <p:nvPr userDrawn="1"/>
        </p:nvGrpSpPr>
        <p:grpSpPr>
          <a:xfrm>
            <a:off x="5025054" y="1667441"/>
            <a:ext cx="4320559" cy="288000"/>
            <a:chOff x="5096490" y="1667441"/>
            <a:chExt cx="4320559" cy="2880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8E65D8-7A66-C248-96A8-6BF94DEC37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6490" y="1667441"/>
              <a:ext cx="4320559" cy="0"/>
            </a:xfrm>
            <a:prstGeom prst="line">
              <a:avLst/>
            </a:prstGeom>
            <a:ln w="9525">
              <a:solidFill>
                <a:srgbClr val="003F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9927D75-6813-0246-88FB-CCBED3143F92}"/>
                </a:ext>
              </a:extLst>
            </p:cNvPr>
            <p:cNvSpPr/>
            <p:nvPr userDrawn="1"/>
          </p:nvSpPr>
          <p:spPr>
            <a:xfrm>
              <a:off x="5096490" y="1667441"/>
              <a:ext cx="72578" cy="28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8363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85407-E000-2E49-9378-4082F6D9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0"/>
            <a:ext cx="8929688" cy="6359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43220-6080-3B4A-BFF7-22FB0B8A7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6400" y="6456361"/>
            <a:ext cx="147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D5586-D159-9B40-BE19-C4A3F3FE49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4D549A-F470-4C49-B6DD-689702B26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925" y="1772816"/>
            <a:ext cx="8929688" cy="42421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2B32D8-5D0E-D041-A8BD-B3A43B167C60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9201478" y="6168949"/>
            <a:ext cx="442987" cy="44298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55019E-0B16-F740-9506-4B3E5D3B2425}"/>
              </a:ext>
            </a:extLst>
          </p:cNvPr>
          <p:cNvCxnSpPr>
            <a:cxnSpLocks/>
          </p:cNvCxnSpPr>
          <p:nvPr userDrawn="1"/>
        </p:nvCxnSpPr>
        <p:spPr>
          <a:xfrm>
            <a:off x="9644465" y="476250"/>
            <a:ext cx="0" cy="5545038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6CA6A3-FE84-2D46-B327-21821B104FB8}"/>
              </a:ext>
            </a:extLst>
          </p:cNvPr>
          <p:cNvCxnSpPr>
            <a:cxnSpLocks/>
          </p:cNvCxnSpPr>
          <p:nvPr userDrawn="1"/>
        </p:nvCxnSpPr>
        <p:spPr>
          <a:xfrm>
            <a:off x="2504728" y="6453185"/>
            <a:ext cx="6534281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4603AB3-6C47-A64A-82D4-74F624A2E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7171" y="6456361"/>
            <a:ext cx="32718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2E2432-A448-DB49-8DCF-53FD9D244C80}"/>
              </a:ext>
            </a:extLst>
          </p:cNvPr>
          <p:cNvSpPr/>
          <p:nvPr userDrawn="1"/>
        </p:nvSpPr>
        <p:spPr>
          <a:xfrm>
            <a:off x="632520" y="6381104"/>
            <a:ext cx="185499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900" dirty="0">
                <a:solidFill>
                  <a:srgbClr val="003F79"/>
                </a:solidFill>
              </a:rPr>
              <a:t>Office of Public–Private Partnership</a:t>
            </a:r>
          </a:p>
        </p:txBody>
      </p:sp>
      <p:sp>
        <p:nvSpPr>
          <p:cNvPr id="35" name="Date Placeholder 34">
            <a:extLst>
              <a:ext uri="{FF2B5EF4-FFF2-40B4-BE49-F238E27FC236}">
                <a16:creationId xmlns:a16="http://schemas.microsoft.com/office/drawing/2014/main" id="{7DE08DC5-124A-A342-92B1-94B52E93F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28719" y="36514"/>
            <a:ext cx="2115746" cy="283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07A3-F7B7-E349-8B6A-BE6AA701380F}" type="datetime1">
              <a:rPr lang="en-SG" smtClean="0"/>
              <a:t>22/8/2019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57FC3-0AB4-BA47-B1A8-58965C6FF455}"/>
              </a:ext>
            </a:extLst>
          </p:cNvPr>
          <p:cNvSpPr/>
          <p:nvPr userDrawn="1"/>
        </p:nvSpPr>
        <p:spPr>
          <a:xfrm>
            <a:off x="415926" y="381663"/>
            <a:ext cx="9228540" cy="1001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2CD1AB-9278-0D46-B2F7-FE218C0A16CF}"/>
              </a:ext>
            </a:extLst>
          </p:cNvPr>
          <p:cNvSpPr/>
          <p:nvPr userDrawn="1"/>
        </p:nvSpPr>
        <p:spPr>
          <a:xfrm>
            <a:off x="415925" y="6395912"/>
            <a:ext cx="216024" cy="2160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1" r:id="rId2"/>
    <p:sldLayoutId id="2147483787" r:id="rId3"/>
    <p:sldLayoutId id="2147483770" r:id="rId4"/>
    <p:sldLayoutId id="2147483779" r:id="rId5"/>
    <p:sldLayoutId id="2147483789" r:id="rId6"/>
    <p:sldLayoutId id="2147483778" r:id="rId7"/>
    <p:sldLayoutId id="2147483798" r:id="rId8"/>
    <p:sldLayoutId id="2147483782" r:id="rId9"/>
    <p:sldLayoutId id="2147483799" r:id="rId10"/>
    <p:sldLayoutId id="2147483784" r:id="rId11"/>
    <p:sldLayoutId id="2147483800" r:id="rId12"/>
    <p:sldLayoutId id="2147483781" r:id="rId13"/>
    <p:sldLayoutId id="2147483801" r:id="rId14"/>
    <p:sldLayoutId id="2147483783" r:id="rId15"/>
    <p:sldLayoutId id="2147483802" r:id="rId16"/>
    <p:sldLayoutId id="2147483785" r:id="rId17"/>
    <p:sldLayoutId id="2147483790" r:id="rId18"/>
    <p:sldLayoutId id="2147483792" r:id="rId19"/>
    <p:sldLayoutId id="2147483786" r:id="rId20"/>
    <p:sldLayoutId id="2147483791" r:id="rId21"/>
    <p:sldLayoutId id="2147483775" r:id="rId22"/>
    <p:sldLayoutId id="2147483780" r:id="rId23"/>
    <p:sldLayoutId id="2147483788" r:id="rId24"/>
  </p:sldLayoutIdLst>
  <p:hf hdr="0" ftr="0" dt="0"/>
  <p:txStyles>
    <p:titleStyle>
      <a:lvl1pPr algn="l" defTabSz="74295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31775" indent="-231775" algn="l" defTabSz="74295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accent5"/>
        </a:buClr>
        <a:buSzPct val="100000"/>
        <a:buFont typeface="System Font Regular"/>
        <a:buChar char="●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57175" algn="l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System Font Regular"/>
        <a:buChar char="−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3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075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pos="1805" userDrawn="1">
          <p15:clr>
            <a:srgbClr val="F26B43"/>
          </p15:clr>
        </p15:guide>
        <p15:guide id="5" orient="horz" pos="709" userDrawn="1">
          <p15:clr>
            <a:srgbClr val="F26B43"/>
          </p15:clr>
        </p15:guide>
        <p15:guide id="6" orient="horz" pos="754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pos="6068" userDrawn="1">
          <p15:clr>
            <a:srgbClr val="F26B43"/>
          </p15:clr>
        </p15:guide>
        <p15:guide id="9" pos="5887" userDrawn="1">
          <p15:clr>
            <a:srgbClr val="F26B43"/>
          </p15:clr>
        </p15:guide>
        <p15:guide id="10" pos="262" userDrawn="1">
          <p15:clr>
            <a:srgbClr val="F26B43"/>
          </p15:clr>
        </p15:guide>
        <p15:guide id="11" pos="5116" userDrawn="1">
          <p15:clr>
            <a:srgbClr val="F26B43"/>
          </p15:clr>
        </p15:guide>
        <p15:guide id="12" orient="horz" pos="3884" userDrawn="1">
          <p15:clr>
            <a:srgbClr val="F26B43"/>
          </p15:clr>
        </p15:guide>
        <p15:guide id="13" orient="horz" pos="1207" userDrawn="1">
          <p15:clr>
            <a:srgbClr val="F26B43"/>
          </p15:clr>
        </p15:guide>
        <p15:guide id="14" orient="horz" pos="232" userDrawn="1">
          <p15:clr>
            <a:srgbClr val="F26B43"/>
          </p15:clr>
        </p15:guide>
        <p15:guide id="15" orient="horz" pos="23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ppinindia.gov.in/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ulya.pasaogullari@imcworlwide.com" TargetMode="External"/><Relationship Id="rId2" Type="http://schemas.openxmlformats.org/officeDocument/2006/relationships/hyperlink" Target="mailto:sgrover@adb.org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CD4D-5E5D-3F47-9B27-B1A230E1D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3615" y="2060575"/>
            <a:ext cx="7498171" cy="1852414"/>
          </a:xfrm>
        </p:spPr>
        <p:txBody>
          <a:bodyPr/>
          <a:lstStyle/>
          <a:p>
            <a:r>
              <a:rPr lang="en-US" dirty="0" err="1">
                <a:latin typeface="Avenir Next Medium"/>
              </a:rPr>
              <a:t>Hỗ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trợ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chính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phủ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cho</a:t>
            </a:r>
            <a:r>
              <a:rPr lang="en-US" dirty="0">
                <a:latin typeface="Avenir Next Medium"/>
              </a:rPr>
              <a:t> PPP </a:t>
            </a:r>
            <a:r>
              <a:rPr lang="en-US" dirty="0" err="1">
                <a:latin typeface="Avenir Next Medium"/>
              </a:rPr>
              <a:t>tại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Việt</a:t>
            </a:r>
            <a:r>
              <a:rPr lang="en-US" dirty="0">
                <a:latin typeface="Avenir Next Medium"/>
              </a:rPr>
              <a:t> Nam</a:t>
            </a:r>
            <a:br>
              <a:rPr lang="en-US" dirty="0">
                <a:latin typeface="Avenir Next Medium"/>
              </a:rPr>
            </a:br>
            <a:r>
              <a:rPr lang="en-US" sz="2800" dirty="0" err="1">
                <a:latin typeface="Avenir Next Medium"/>
              </a:rPr>
              <a:t>Sự</a:t>
            </a:r>
            <a:r>
              <a:rPr lang="en-US" sz="2800" dirty="0">
                <a:latin typeface="Avenir Next Medium"/>
              </a:rPr>
              <a:t> </a:t>
            </a:r>
            <a:r>
              <a:rPr lang="en-US" sz="2800" dirty="0" err="1">
                <a:latin typeface="Avenir Next Medium"/>
              </a:rPr>
              <a:t>cần</a:t>
            </a:r>
            <a:r>
              <a:rPr lang="en-US" sz="2800" dirty="0">
                <a:latin typeface="Avenir Next Medium"/>
              </a:rPr>
              <a:t> </a:t>
            </a:r>
            <a:r>
              <a:rPr lang="en-US" sz="2800" dirty="0" err="1">
                <a:latin typeface="Avenir Next Medium"/>
              </a:rPr>
              <a:t>thiết</a:t>
            </a:r>
            <a:r>
              <a:rPr lang="en-US" sz="2800" dirty="0">
                <a:latin typeface="Avenir Next Medium"/>
              </a:rPr>
              <a:t> </a:t>
            </a:r>
            <a:r>
              <a:rPr lang="en-US" sz="2800" dirty="0" err="1">
                <a:latin typeface="Avenir Next Medium"/>
              </a:rPr>
              <a:t>của</a:t>
            </a:r>
            <a:r>
              <a:rPr lang="en-US" sz="2800" dirty="0">
                <a:latin typeface="Avenir Next Medium"/>
              </a:rPr>
              <a:t> c</a:t>
            </a:r>
            <a:r>
              <a:rPr lang="vi-VN" sz="2800" dirty="0">
                <a:latin typeface="Avenir Next Medium"/>
              </a:rPr>
              <a:t>ơ</a:t>
            </a:r>
            <a:r>
              <a:rPr lang="en-US" sz="2800" dirty="0">
                <a:latin typeface="Avenir Next Medium"/>
              </a:rPr>
              <a:t> </a:t>
            </a:r>
            <a:r>
              <a:rPr lang="en-US" sz="2800" dirty="0" err="1">
                <a:latin typeface="Avenir Next Medium"/>
              </a:rPr>
              <a:t>chế</a:t>
            </a:r>
            <a:r>
              <a:rPr lang="en-US" sz="2800" dirty="0">
                <a:latin typeface="Avenir Next Medium"/>
              </a:rPr>
              <a:t> chia </a:t>
            </a:r>
            <a:r>
              <a:rPr lang="en-US" sz="2800" dirty="0" err="1">
                <a:latin typeface="Avenir Next Medium"/>
              </a:rPr>
              <a:t>sẻ</a:t>
            </a:r>
            <a:r>
              <a:rPr lang="en-US" sz="2800" dirty="0">
                <a:latin typeface="Avenir Next Medium"/>
              </a:rPr>
              <a:t> </a:t>
            </a:r>
            <a:r>
              <a:rPr lang="en-US" sz="2800" dirty="0" err="1">
                <a:latin typeface="Avenir Next Medium"/>
              </a:rPr>
              <a:t>rủi</a:t>
            </a:r>
            <a:r>
              <a:rPr lang="en-US" sz="2800" dirty="0">
                <a:latin typeface="Avenir Next Medium"/>
              </a:rPr>
              <a:t> </a:t>
            </a:r>
            <a:r>
              <a:rPr lang="en-US" sz="2800" dirty="0" err="1">
                <a:latin typeface="Avenir Next Medium"/>
              </a:rPr>
              <a:t>ro</a:t>
            </a:r>
            <a:endParaRPr lang="en-US" dirty="0">
              <a:latin typeface="Avenir Next Medium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A8080-38A1-0742-A3E3-A8D52C6FF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615" y="4005064"/>
            <a:ext cx="7498171" cy="1584176"/>
          </a:xfrm>
        </p:spPr>
        <p:txBody>
          <a:bodyPr/>
          <a:lstStyle/>
          <a:p>
            <a:r>
              <a:rPr lang="en-US" dirty="0" err="1">
                <a:latin typeface="Avenir Next Medium"/>
              </a:rPr>
              <a:t>Ngân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hàng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Phát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triển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Châu</a:t>
            </a:r>
            <a:r>
              <a:rPr lang="en-US" dirty="0">
                <a:latin typeface="Avenir Next Medium"/>
              </a:rPr>
              <a:t> Á</a:t>
            </a:r>
          </a:p>
          <a:p>
            <a:r>
              <a:rPr lang="en-US" dirty="0" err="1">
                <a:latin typeface="Avenir Next Medium"/>
              </a:rPr>
              <a:t>Tháng</a:t>
            </a:r>
            <a:r>
              <a:rPr lang="en-US" dirty="0">
                <a:latin typeface="Avenir Next Medium"/>
              </a:rPr>
              <a:t> 8, 2019</a:t>
            </a:r>
          </a:p>
        </p:txBody>
      </p:sp>
    </p:spTree>
    <p:extLst>
      <p:ext uri="{BB962C8B-B14F-4D97-AF65-F5344CB8AC3E}">
        <p14:creationId xmlns:p14="http://schemas.microsoft.com/office/powerpoint/2010/main" val="241630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FBB43-3173-4A18-8237-EAAA7553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9B1BC-07F4-4F9C-9273-64E362EB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Thổ</a:t>
            </a:r>
            <a:r>
              <a:rPr lang="en-US" dirty="0"/>
              <a:t> </a:t>
            </a:r>
            <a:r>
              <a:rPr lang="en-US" dirty="0" err="1"/>
              <a:t>Nhĩ</a:t>
            </a:r>
            <a:r>
              <a:rPr lang="en-US" dirty="0"/>
              <a:t> </a:t>
            </a:r>
            <a:r>
              <a:rPr lang="en-US" dirty="0" err="1"/>
              <a:t>Kỳ</a:t>
            </a:r>
            <a:br>
              <a:rPr lang="en-US" dirty="0"/>
            </a:b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PPP: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,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minh</a:t>
            </a:r>
            <a:r>
              <a:rPr lang="en-US" dirty="0"/>
              <a:t> </a:t>
            </a:r>
            <a:r>
              <a:rPr lang="en-US" dirty="0" err="1"/>
              <a:t>bạch</a:t>
            </a:r>
            <a:endParaRPr lang="en-US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35BE9CF-2BC4-4FD0-83E9-EF29ECDFD115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r="42563" b="23972"/>
          <a:stretch/>
        </p:blipFill>
        <p:spPr>
          <a:xfrm>
            <a:off x="5572369" y="1520747"/>
            <a:ext cx="3800475" cy="184377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2D86DC-2490-442F-8E6C-429A0B192B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779850"/>
              </p:ext>
            </p:extLst>
          </p:nvPr>
        </p:nvGraphicFramePr>
        <p:xfrm>
          <a:off x="415925" y="1440418"/>
          <a:ext cx="505875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CA7A4E8-1A3D-41AE-A023-E132D0A66D76}"/>
              </a:ext>
            </a:extLst>
          </p:cNvPr>
          <p:cNvSpPr txBox="1"/>
          <p:nvPr/>
        </p:nvSpPr>
        <p:spPr>
          <a:xfrm>
            <a:off x="5986893" y="1266797"/>
            <a:ext cx="346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D</a:t>
            </a:r>
            <a:r>
              <a:rPr lang="en-US" sz="1200" b="1" i="1" dirty="0"/>
              <a:t>ự </a:t>
            </a:r>
            <a:r>
              <a:rPr lang="en-US" sz="1200" b="1" i="1" dirty="0" err="1"/>
              <a:t>án</a:t>
            </a:r>
            <a:r>
              <a:rPr lang="en-US" sz="1200" b="1" i="1" dirty="0"/>
              <a:t> PPP </a:t>
            </a:r>
            <a:r>
              <a:rPr lang="en-US" sz="1200" b="1" i="1" dirty="0" err="1"/>
              <a:t>theo</a:t>
            </a:r>
            <a:r>
              <a:rPr lang="en-US" sz="1200" b="1" i="1" dirty="0"/>
              <a:t> </a:t>
            </a:r>
            <a:r>
              <a:rPr lang="en-US" sz="1200" b="1" i="1" dirty="0" err="1"/>
              <a:t>năm</a:t>
            </a:r>
            <a:r>
              <a:rPr lang="en-GB" sz="1200" b="1" i="1" dirty="0"/>
              <a:t>: 1990-2017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89139F-C08C-4FA5-A164-75FE21E6B2EF}"/>
              </a:ext>
            </a:extLst>
          </p:cNvPr>
          <p:cNvSpPr txBox="1"/>
          <p:nvPr/>
        </p:nvSpPr>
        <p:spPr>
          <a:xfrm>
            <a:off x="6006532" y="3353580"/>
            <a:ext cx="3464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/>
              <a:t>C</a:t>
            </a:r>
            <a:r>
              <a:rPr lang="vi-VN" sz="900" i="1" dirty="0"/>
              <a:t>ơ</a:t>
            </a:r>
            <a:r>
              <a:rPr lang="en-US" sz="900" i="1" dirty="0"/>
              <a:t> </a:t>
            </a:r>
            <a:r>
              <a:rPr lang="en-US" sz="900" i="1" dirty="0" err="1"/>
              <a:t>sở</a:t>
            </a:r>
            <a:r>
              <a:rPr lang="en-US" sz="900" i="1" dirty="0"/>
              <a:t> </a:t>
            </a:r>
            <a:r>
              <a:rPr lang="en-US" sz="900" i="1" dirty="0" err="1"/>
              <a:t>dữ</a:t>
            </a:r>
            <a:r>
              <a:rPr lang="en-US" sz="900" i="1" dirty="0"/>
              <a:t> </a:t>
            </a:r>
            <a:r>
              <a:rPr lang="en-US" sz="900" i="1" dirty="0" err="1"/>
              <a:t>liệu</a:t>
            </a:r>
            <a:r>
              <a:rPr lang="en-US" sz="900" i="1" dirty="0"/>
              <a:t> </a:t>
            </a:r>
            <a:r>
              <a:rPr lang="en-US" sz="900" i="1" dirty="0" err="1"/>
              <a:t>của</a:t>
            </a:r>
            <a:r>
              <a:rPr lang="en-US" sz="900" i="1" dirty="0"/>
              <a:t> </a:t>
            </a:r>
            <a:r>
              <a:rPr lang="en-GB" sz="900" i="1" dirty="0"/>
              <a:t>PPIAF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55E1A3-054E-481E-8A60-4741B656749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635" t="2659" r="2808" b="49563"/>
          <a:stretch/>
        </p:blipFill>
        <p:spPr>
          <a:xfrm>
            <a:off x="5538646" y="3791809"/>
            <a:ext cx="3834197" cy="2071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8C2EE6-7A06-4BF4-8AE1-AC561943B5CF}"/>
              </a:ext>
            </a:extLst>
          </p:cNvPr>
          <p:cNvSpPr txBox="1"/>
          <p:nvPr/>
        </p:nvSpPr>
        <p:spPr>
          <a:xfrm>
            <a:off x="5572369" y="5075854"/>
            <a:ext cx="3773243" cy="738664"/>
          </a:xfrm>
          <a:prstGeom prst="rect">
            <a:avLst/>
          </a:prstGeom>
          <a:solidFill>
            <a:srgbClr val="9EC7F8"/>
          </a:solidFill>
        </p:spPr>
        <p:txBody>
          <a:bodyPr wrap="square" rtlCol="0">
            <a:spAutoFit/>
          </a:bodyPr>
          <a:lstStyle/>
          <a:p>
            <a:r>
              <a:rPr lang="en-US" sz="1050" dirty="0"/>
              <a:t>400km đ</a:t>
            </a:r>
            <a:r>
              <a:rPr lang="vi-VN" sz="1050" dirty="0"/>
              <a:t>ư</a:t>
            </a:r>
            <a:r>
              <a:rPr lang="en-US" sz="1050" dirty="0" err="1"/>
              <a:t>ơng</a:t>
            </a:r>
            <a:r>
              <a:rPr lang="en-US" sz="1050" dirty="0"/>
              <a:t> </a:t>
            </a:r>
            <a:r>
              <a:rPr lang="en-US" sz="1050" dirty="0" err="1"/>
              <a:t>cao</a:t>
            </a:r>
            <a:r>
              <a:rPr lang="en-US" sz="1050" dirty="0"/>
              <a:t> </a:t>
            </a:r>
            <a:r>
              <a:rPr lang="en-US" sz="1050" dirty="0" err="1"/>
              <a:t>tốc</a:t>
            </a:r>
            <a:r>
              <a:rPr lang="en-US" sz="1050" dirty="0"/>
              <a:t> </a:t>
            </a:r>
            <a:r>
              <a:rPr lang="en-US" sz="1050" dirty="0" err="1"/>
              <a:t>xuyên</a:t>
            </a:r>
            <a:r>
              <a:rPr lang="en-US" sz="1050" dirty="0"/>
              <a:t> </a:t>
            </a:r>
            <a:r>
              <a:rPr lang="en-US" sz="1050" dirty="0" err="1"/>
              <a:t>quốc</a:t>
            </a:r>
            <a:r>
              <a:rPr lang="en-US" sz="1050" dirty="0"/>
              <a:t> qua</a:t>
            </a:r>
          </a:p>
          <a:p>
            <a:r>
              <a:rPr lang="en-US" sz="1050" dirty="0" err="1"/>
              <a:t>Mô</a:t>
            </a:r>
            <a:r>
              <a:rPr lang="en-US" sz="1050" dirty="0"/>
              <a:t> </a:t>
            </a:r>
            <a:r>
              <a:rPr lang="en-US" sz="1050" dirty="0" err="1"/>
              <a:t>hình</a:t>
            </a:r>
            <a:r>
              <a:rPr lang="en-US" sz="1050" dirty="0"/>
              <a:t> BOT </a:t>
            </a:r>
            <a:r>
              <a:rPr lang="en-US" sz="1050" dirty="0" err="1"/>
              <a:t>với</a:t>
            </a:r>
            <a:r>
              <a:rPr lang="en-US" sz="1050" dirty="0"/>
              <a:t> cam </a:t>
            </a:r>
            <a:r>
              <a:rPr lang="en-US" sz="1050" dirty="0" err="1"/>
              <a:t>kết</a:t>
            </a:r>
            <a:r>
              <a:rPr lang="en-US" sz="1050" dirty="0"/>
              <a:t> </a:t>
            </a:r>
            <a:r>
              <a:rPr lang="en-US" sz="1050" dirty="0" err="1"/>
              <a:t>khoản</a:t>
            </a:r>
            <a:r>
              <a:rPr lang="en-US" sz="1050" dirty="0"/>
              <a:t> </a:t>
            </a:r>
            <a:r>
              <a:rPr lang="en-US" sz="1050" dirty="0" err="1"/>
              <a:t>vay</a:t>
            </a:r>
            <a:r>
              <a:rPr lang="en-US" sz="1050" dirty="0"/>
              <a:t> </a:t>
            </a:r>
            <a:r>
              <a:rPr lang="en-US" sz="1050" dirty="0" err="1"/>
              <a:t>giả</a:t>
            </a:r>
            <a:r>
              <a:rPr lang="en-US" sz="1050" dirty="0"/>
              <a:t> </a:t>
            </a:r>
            <a:r>
              <a:rPr lang="en-US" sz="1050" dirty="0" err="1"/>
              <a:t>định</a:t>
            </a:r>
            <a:endParaRPr lang="en-US" sz="1050" dirty="0"/>
          </a:p>
          <a:p>
            <a:r>
              <a:rPr lang="en-US" sz="1050" dirty="0"/>
              <a:t>TMĐT: 6,3 </a:t>
            </a:r>
            <a:r>
              <a:rPr lang="en-US" sz="1050" dirty="0" err="1"/>
              <a:t>tỷ</a:t>
            </a:r>
            <a:r>
              <a:rPr lang="en-US" sz="1050" dirty="0"/>
              <a:t> USD</a:t>
            </a:r>
          </a:p>
          <a:p>
            <a:r>
              <a:rPr lang="en-US" sz="1050" dirty="0" err="1"/>
              <a:t>Khoản</a:t>
            </a:r>
            <a:r>
              <a:rPr lang="en-US" sz="1050" dirty="0"/>
              <a:t> </a:t>
            </a:r>
            <a:r>
              <a:rPr lang="en-US" sz="1050" dirty="0" err="1"/>
              <a:t>vay</a:t>
            </a:r>
            <a:r>
              <a:rPr lang="en-US" sz="1050" dirty="0"/>
              <a:t>: 5 </a:t>
            </a:r>
            <a:r>
              <a:rPr lang="en-US" sz="1050" dirty="0" err="1"/>
              <a:t>tỷ</a:t>
            </a:r>
            <a:r>
              <a:rPr lang="en-US" sz="1050" dirty="0"/>
              <a:t> USD</a:t>
            </a:r>
          </a:p>
        </p:txBody>
      </p:sp>
    </p:spTree>
    <p:extLst>
      <p:ext uri="{BB962C8B-B14F-4D97-AF65-F5344CB8AC3E}">
        <p14:creationId xmlns:p14="http://schemas.microsoft.com/office/powerpoint/2010/main" val="217252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FBB43-3173-4A18-8237-EAAA7553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9B1BC-07F4-4F9C-9273-64E362EB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PPP y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Thổ</a:t>
            </a:r>
            <a:r>
              <a:rPr lang="en-US" dirty="0"/>
              <a:t> </a:t>
            </a:r>
            <a:r>
              <a:rPr lang="en-US" dirty="0" err="1"/>
              <a:t>Nhĩ</a:t>
            </a:r>
            <a:r>
              <a:rPr lang="en-US" dirty="0"/>
              <a:t> </a:t>
            </a:r>
            <a:r>
              <a:rPr lang="en-US" dirty="0" err="1"/>
              <a:t>Kỳ</a:t>
            </a:r>
            <a:br>
              <a:rPr lang="en-US" dirty="0"/>
            </a:br>
            <a:r>
              <a:rPr lang="vi-VN" dirty="0"/>
              <a:t>Thanh toán đều trên cơ sở chất lượng dịch vụ</a:t>
            </a:r>
            <a:r>
              <a:rPr lang="en-US" dirty="0"/>
              <a:t>: </a:t>
            </a:r>
            <a:r>
              <a:rPr lang="en-US" dirty="0" err="1"/>
              <a:t>Bộ</a:t>
            </a:r>
            <a:r>
              <a:rPr lang="en-US" dirty="0"/>
              <a:t> Y </a:t>
            </a:r>
            <a:r>
              <a:rPr lang="en-US" dirty="0" err="1"/>
              <a:t>tế</a:t>
            </a:r>
            <a:r>
              <a:rPr lang="en-US" dirty="0"/>
              <a:t> (MOH) </a:t>
            </a:r>
            <a:r>
              <a:rPr lang="en-US" dirty="0" err="1"/>
              <a:t>Thổ</a:t>
            </a:r>
            <a:r>
              <a:rPr lang="en-US" dirty="0"/>
              <a:t> </a:t>
            </a:r>
            <a:r>
              <a:rPr lang="en-US" dirty="0" err="1"/>
              <a:t>Nhĩ</a:t>
            </a:r>
            <a:r>
              <a:rPr lang="en-US" dirty="0"/>
              <a:t> </a:t>
            </a:r>
            <a:r>
              <a:rPr lang="en-US" dirty="0" err="1"/>
              <a:t>Kỳ</a:t>
            </a:r>
            <a:endParaRPr lang="en-US" dirty="0"/>
          </a:p>
        </p:txBody>
      </p:sp>
      <p:pic>
        <p:nvPicPr>
          <p:cNvPr id="10" name="Resim 5">
            <a:extLst>
              <a:ext uri="{FF2B5EF4-FFF2-40B4-BE49-F238E27FC236}">
                <a16:creationId xmlns:a16="http://schemas.microsoft.com/office/drawing/2014/main" id="{25BA397E-944D-4835-9754-D262B7C519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300" y="2139389"/>
            <a:ext cx="8424936" cy="2629224"/>
          </a:xfrm>
          <a:prstGeom prst="rect">
            <a:avLst/>
          </a:prstGeom>
        </p:spPr>
      </p:pic>
      <p:pic>
        <p:nvPicPr>
          <p:cNvPr id="13" name="Resim 2">
            <a:extLst>
              <a:ext uri="{FF2B5EF4-FFF2-40B4-BE49-F238E27FC236}">
                <a16:creationId xmlns:a16="http://schemas.microsoft.com/office/drawing/2014/main" id="{724F0CFF-4A9E-4757-83BF-9976C70148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300" y="4426211"/>
            <a:ext cx="1780513" cy="51851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4FABC2-E0FB-465D-AB4D-F8C09F1E8147}"/>
              </a:ext>
            </a:extLst>
          </p:cNvPr>
          <p:cNvSpPr txBox="1">
            <a:spLocks/>
          </p:cNvSpPr>
          <p:nvPr/>
        </p:nvSpPr>
        <p:spPr>
          <a:xfrm>
            <a:off x="415923" y="5031466"/>
            <a:ext cx="892968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latin typeface="Avenir Next Medium"/>
              </a:defRPr>
            </a:lvl1pPr>
            <a:lvl2pPr marL="628650" indent="-257175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stem Font Regular"/>
              <a:buChar char="−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/>
              <a:t>Bộ Y tế được yêu cầu thực hiện tất cả các biện pháp phòng ngừa để đảm bảo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vi-VN" dirty="0"/>
              <a:t>trong suốt thời hạn của dự án (</a:t>
            </a:r>
            <a:r>
              <a:rPr lang="en-US" dirty="0"/>
              <a:t>“</a:t>
            </a:r>
            <a:r>
              <a:rPr lang="vi-VN" b="1" dirty="0"/>
              <a:t>Kiểm tra khả năng chi trả</a:t>
            </a:r>
            <a:r>
              <a:rPr lang="en-US" dirty="0"/>
              <a:t>”</a:t>
            </a:r>
            <a:r>
              <a:rPr lang="vi-VN" dirty="0"/>
              <a:t>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bồi</a:t>
            </a:r>
            <a:r>
              <a:rPr lang="en-US" dirty="0"/>
              <a:t> </a:t>
            </a:r>
            <a:r>
              <a:rPr lang="en-US" dirty="0" err="1"/>
              <a:t>th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chấm</a:t>
            </a:r>
            <a:r>
              <a:rPr lang="en-US" dirty="0"/>
              <a:t> </a:t>
            </a:r>
            <a:r>
              <a:rPr lang="en-US" dirty="0" err="1"/>
              <a:t>dứt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c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dụng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F91708-4DBB-4E10-8A4D-7C53D9FF98BD}"/>
              </a:ext>
            </a:extLst>
          </p:cNvPr>
          <p:cNvSpPr/>
          <p:nvPr/>
        </p:nvSpPr>
        <p:spPr>
          <a:xfrm>
            <a:off x="415924" y="1145618"/>
            <a:ext cx="8929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latin typeface="Avenir Next Medium"/>
              </a:rPr>
              <a:t>Bộ</a:t>
            </a:r>
            <a:r>
              <a:rPr lang="en-GB" dirty="0">
                <a:latin typeface="Avenir Next Medium"/>
              </a:rPr>
              <a:t> Y </a:t>
            </a:r>
            <a:r>
              <a:rPr lang="en-GB" dirty="0" err="1">
                <a:latin typeface="Avenir Next Medium"/>
              </a:rPr>
              <a:t>tế</a:t>
            </a:r>
            <a:r>
              <a:rPr lang="en-GB" dirty="0">
                <a:latin typeface="Avenir Next Medium"/>
              </a:rPr>
              <a:t> </a:t>
            </a:r>
            <a:r>
              <a:rPr lang="vi-VN" dirty="0">
                <a:latin typeface="Avenir Next Medium"/>
              </a:rPr>
              <a:t>đóng vai trò là đối tác và </a:t>
            </a:r>
            <a:r>
              <a:rPr lang="en-US" dirty="0" err="1">
                <a:latin typeface="Avenir Next Medium"/>
              </a:rPr>
              <a:t>đại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diện</a:t>
            </a:r>
            <a:r>
              <a:rPr lang="en-US" dirty="0">
                <a:latin typeface="Avenir Next Medium"/>
              </a:rPr>
              <a:t> c</a:t>
            </a:r>
            <a:r>
              <a:rPr lang="vi-VN" dirty="0">
                <a:latin typeface="Avenir Next Medium"/>
              </a:rPr>
              <a:t>ơ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quan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nhà</a:t>
            </a:r>
            <a:r>
              <a:rPr lang="en-US" dirty="0">
                <a:latin typeface="Avenir Next Medium"/>
              </a:rPr>
              <a:t> n</a:t>
            </a:r>
            <a:r>
              <a:rPr lang="vi-VN" dirty="0">
                <a:latin typeface="Avenir Next Medium"/>
              </a:rPr>
              <a:t>ư</a:t>
            </a:r>
            <a:r>
              <a:rPr lang="en-US" dirty="0" err="1">
                <a:latin typeface="Avenir Next Medium"/>
              </a:rPr>
              <a:t>ớc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bảo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lãnh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của</a:t>
            </a:r>
            <a:r>
              <a:rPr lang="en-US" dirty="0">
                <a:latin typeface="Avenir Next Medium"/>
              </a:rPr>
              <a:t> </a:t>
            </a:r>
            <a:r>
              <a:rPr lang="vi-VN" dirty="0">
                <a:latin typeface="Avenir Next Medium"/>
              </a:rPr>
              <a:t>Thổ Nhĩ Kỳ liên quan đến các dự án bệnh viện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theo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ph</a:t>
            </a:r>
            <a:r>
              <a:rPr lang="vi-VN" dirty="0">
                <a:latin typeface="Avenir Next Medium"/>
              </a:rPr>
              <a:t>ư</a:t>
            </a:r>
            <a:r>
              <a:rPr lang="en-US" dirty="0" err="1">
                <a:latin typeface="Avenir Next Medium"/>
              </a:rPr>
              <a:t>ơng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thức</a:t>
            </a:r>
            <a:r>
              <a:rPr lang="vi-VN" dirty="0">
                <a:latin typeface="Avenir Next Medium"/>
              </a:rPr>
              <a:t> PPP</a:t>
            </a:r>
            <a:endParaRPr lang="en-GB" dirty="0">
              <a:latin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268281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6DA62-AA38-4D13-8D58-41F8EAE0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FD8683-4755-4C12-8ADE-BDA28B00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Độ</a:t>
            </a:r>
            <a:br>
              <a:rPr lang="en-US" dirty="0"/>
            </a:br>
            <a:r>
              <a:rPr lang="en-GB" dirty="0"/>
              <a:t>C</a:t>
            </a:r>
            <a:r>
              <a:rPr lang="en-US" dirty="0"/>
              <a:t>ơ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tin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ngành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7DCBD-E9C0-4804-87EA-85BD3922C3D2}"/>
              </a:ext>
            </a:extLst>
          </p:cNvPr>
          <p:cNvSpPr txBox="1">
            <a:spLocks/>
          </p:cNvSpPr>
          <p:nvPr/>
        </p:nvSpPr>
        <p:spPr>
          <a:xfrm>
            <a:off x="415924" y="1222840"/>
            <a:ext cx="4756151" cy="5177960"/>
          </a:xfrm>
          <a:prstGeom prst="rect">
            <a:avLst/>
          </a:prstGeom>
        </p:spPr>
        <p:txBody>
          <a:bodyPr>
            <a:normAutofit/>
          </a:bodyPr>
          <a:lstStyle>
            <a:lvl1pPr marL="231775" indent="-231775" algn="l" defTabSz="74295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System Font Regular"/>
              <a:buChar char="●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57175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stem Font Regular"/>
              <a:buChar char="−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b="1" dirty="0">
                <a:latin typeface="Avenir Next Medium"/>
              </a:rPr>
              <a:t>Vốn nhà nước hỗ trợ trong giai đoạn xây dựng </a:t>
            </a:r>
            <a:r>
              <a:rPr lang="en-GB" b="1" dirty="0">
                <a:latin typeface="Avenir Next Medium"/>
              </a:rPr>
              <a:t>đ</a:t>
            </a:r>
            <a:r>
              <a:rPr lang="vi-VN" b="1" dirty="0">
                <a:latin typeface="Avenir Next Medium"/>
              </a:rPr>
              <a:t>ư</a:t>
            </a:r>
            <a:r>
              <a:rPr lang="en-US" b="1" dirty="0" err="1">
                <a:latin typeface="Avenir Next Medium"/>
              </a:rPr>
              <a:t>ợc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thành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lập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năm</a:t>
            </a:r>
            <a:r>
              <a:rPr lang="en-US" b="1" dirty="0">
                <a:latin typeface="Avenir Next Medium"/>
              </a:rPr>
              <a:t> 2005 </a:t>
            </a:r>
            <a:r>
              <a:rPr lang="en-US" b="1" dirty="0" err="1">
                <a:latin typeface="Avenir Next Medium"/>
              </a:rPr>
              <a:t>để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khuyến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khích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đầu</a:t>
            </a:r>
            <a:r>
              <a:rPr lang="en-US" b="1" dirty="0">
                <a:latin typeface="Avenir Next Medium"/>
              </a:rPr>
              <a:t> t</a:t>
            </a:r>
            <a:r>
              <a:rPr lang="vi-VN" b="1" dirty="0">
                <a:latin typeface="Avenir Next Medium"/>
              </a:rPr>
              <a:t>ư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vào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các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lĩnh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vực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khác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ngoài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lĩnh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vực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điện</a:t>
            </a:r>
            <a:endParaRPr lang="en-GB" b="1" dirty="0">
              <a:latin typeface="Avenir Next Medium"/>
            </a:endParaRPr>
          </a:p>
          <a:p>
            <a:endParaRPr lang="en-GB" dirty="0">
              <a:latin typeface="Avenir Next Medium"/>
            </a:endParaRPr>
          </a:p>
          <a:p>
            <a:r>
              <a:rPr lang="en-GB" b="1" dirty="0" err="1">
                <a:latin typeface="Avenir Next Medium"/>
              </a:rPr>
              <a:t>Ưu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đãi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cho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khu</a:t>
            </a:r>
            <a:r>
              <a:rPr lang="en-GB" b="1" dirty="0">
                <a:latin typeface="Avenir Next Medium"/>
              </a:rPr>
              <a:t> v</a:t>
            </a:r>
            <a:r>
              <a:rPr lang="en-US" b="1" dirty="0" err="1">
                <a:latin typeface="Avenir Next Medium"/>
              </a:rPr>
              <a:t>ực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tư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nhân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trong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lĩnh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vực</a:t>
            </a:r>
            <a:r>
              <a:rPr lang="en-US" b="1" dirty="0">
                <a:latin typeface="Avenir Next Medium"/>
              </a:rPr>
              <a:t> đ</a:t>
            </a:r>
            <a:r>
              <a:rPr lang="vi-VN" b="1" dirty="0">
                <a:latin typeface="Avenir Next Medium"/>
              </a:rPr>
              <a:t>ư</a:t>
            </a:r>
            <a:r>
              <a:rPr lang="en-US" b="1" dirty="0" err="1">
                <a:latin typeface="Avenir Next Medium"/>
              </a:rPr>
              <a:t>ờng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bộ</a:t>
            </a:r>
            <a:endParaRPr lang="en-GB" dirty="0">
              <a:latin typeface="Avenir Next Medium"/>
            </a:endParaRPr>
          </a:p>
          <a:p>
            <a:pPr lvl="1"/>
            <a:r>
              <a:rPr lang="en-US" dirty="0">
                <a:latin typeface="Avenir Next Medium"/>
              </a:rPr>
              <a:t>p</a:t>
            </a:r>
            <a:r>
              <a:rPr lang="vi-VN" dirty="0">
                <a:latin typeface="Avenir Next Medium"/>
              </a:rPr>
              <a:t>hân bổ rủi ro công bằng hơn và</a:t>
            </a:r>
            <a:endParaRPr lang="en-US" dirty="0">
              <a:latin typeface="Avenir Next Medium"/>
            </a:endParaRPr>
          </a:p>
          <a:p>
            <a:pPr lvl="1"/>
            <a:r>
              <a:rPr lang="vi-VN" dirty="0">
                <a:latin typeface="Avenir Next Medium"/>
              </a:rPr>
              <a:t>cung cấp các ưu đãi dưới hình thức </a:t>
            </a:r>
            <a:r>
              <a:rPr lang="en-US" dirty="0" err="1">
                <a:latin typeface="Avenir Next Medium"/>
              </a:rPr>
              <a:t>viện</a:t>
            </a:r>
            <a:r>
              <a:rPr lang="vi-VN" dirty="0">
                <a:latin typeface="Avenir Next Medium"/>
              </a:rPr>
              <a:t> trợ </a:t>
            </a:r>
            <a:r>
              <a:rPr lang="en-US" dirty="0" err="1">
                <a:latin typeface="Avenir Next Medium"/>
              </a:rPr>
              <a:t>không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hòa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lại</a:t>
            </a:r>
            <a:r>
              <a:rPr lang="en-US" dirty="0">
                <a:latin typeface="Avenir Next Medium"/>
              </a:rPr>
              <a:t> </a:t>
            </a:r>
            <a:r>
              <a:rPr lang="vi-VN" dirty="0">
                <a:latin typeface="Avenir Next Medium"/>
              </a:rPr>
              <a:t>và các biện pháp khác</a:t>
            </a:r>
            <a:endParaRPr lang="en-GB" dirty="0">
              <a:latin typeface="Avenir Next Medium"/>
            </a:endParaRPr>
          </a:p>
          <a:p>
            <a:r>
              <a:rPr lang="en-GB" b="1" dirty="0" err="1">
                <a:latin typeface="Avenir Next Medium"/>
              </a:rPr>
              <a:t>Bảo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đảm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nghĩa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vụ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cung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cấp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nguyên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liệu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đầu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vào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cho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việc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quản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lý</a:t>
            </a:r>
            <a:r>
              <a:rPr lang="en-GB" b="1" dirty="0">
                <a:latin typeface="Avenir Next Medium"/>
              </a:rPr>
              <a:t> d</a:t>
            </a:r>
            <a:r>
              <a:rPr lang="en-US" b="1" dirty="0">
                <a:latin typeface="Avenir Next Medium"/>
              </a:rPr>
              <a:t>ự </a:t>
            </a:r>
            <a:r>
              <a:rPr lang="en-US" b="1" dirty="0" err="1">
                <a:latin typeface="Avenir Next Medium"/>
              </a:rPr>
              <a:t>án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chất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thải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rắn</a:t>
            </a:r>
            <a:endParaRPr lang="en-GB" b="1" dirty="0">
              <a:latin typeface="Avenir Next Medium"/>
            </a:endParaRPr>
          </a:p>
          <a:p>
            <a:r>
              <a:rPr lang="vi-VN" b="1" dirty="0">
                <a:latin typeface="Avenir Next Medium"/>
              </a:rPr>
              <a:t>Thanh toán đều trên cơ sở chất lượng dịch vụ</a:t>
            </a:r>
            <a:r>
              <a:rPr lang="en-US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nhằm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khai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thác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hiệu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quả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khu</a:t>
            </a:r>
            <a:r>
              <a:rPr lang="en-GB" b="1" dirty="0">
                <a:latin typeface="Avenir Next Medium"/>
              </a:rPr>
              <a:t> v</a:t>
            </a:r>
            <a:r>
              <a:rPr lang="en-US" b="1" dirty="0" err="1">
                <a:latin typeface="Avenir Next Medium"/>
              </a:rPr>
              <a:t>ực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tư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nhân</a:t>
            </a:r>
            <a:endParaRPr lang="en-GB" dirty="0">
              <a:latin typeface="Avenir Next Medium"/>
            </a:endParaRPr>
          </a:p>
          <a:p>
            <a:pPr lvl="1"/>
            <a:r>
              <a:rPr lang="en-GB" dirty="0">
                <a:latin typeface="Avenir Next Medium"/>
              </a:rPr>
              <a:t>39% </a:t>
            </a:r>
            <a:r>
              <a:rPr lang="en-GB" dirty="0" err="1">
                <a:latin typeface="Avenir Next Medium"/>
              </a:rPr>
              <a:t>các</a:t>
            </a:r>
            <a:r>
              <a:rPr lang="en-GB" dirty="0">
                <a:latin typeface="Avenir Next Medium"/>
              </a:rPr>
              <a:t> d</a:t>
            </a:r>
            <a:r>
              <a:rPr lang="en-US" dirty="0">
                <a:latin typeface="Avenir Next Medium"/>
              </a:rPr>
              <a:t>ự </a:t>
            </a:r>
            <a:r>
              <a:rPr lang="en-US" dirty="0" err="1">
                <a:latin typeface="Avenir Next Medium"/>
              </a:rPr>
              <a:t>án</a:t>
            </a:r>
            <a:r>
              <a:rPr lang="en-US" dirty="0">
                <a:latin typeface="Avenir Next Medium"/>
              </a:rPr>
              <a:t> đ</a:t>
            </a:r>
            <a:r>
              <a:rPr lang="vi-VN" dirty="0">
                <a:latin typeface="Avenir Next Medium"/>
              </a:rPr>
              <a:t>ư</a:t>
            </a:r>
            <a:r>
              <a:rPr lang="en-US" dirty="0" err="1">
                <a:latin typeface="Avenir Next Medium"/>
              </a:rPr>
              <a:t>ợc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áp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dụng</a:t>
            </a:r>
            <a:r>
              <a:rPr lang="en-US" dirty="0">
                <a:latin typeface="Avenir Next Medium"/>
              </a:rPr>
              <a:t> C</a:t>
            </a:r>
            <a:r>
              <a:rPr lang="vi-VN" dirty="0">
                <a:latin typeface="Avenir Next Medium"/>
              </a:rPr>
              <a:t>ơ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chế</a:t>
            </a:r>
            <a:r>
              <a:rPr lang="en-US" dirty="0">
                <a:latin typeface="Avenir Next Medium"/>
              </a:rPr>
              <a:t> Thanh </a:t>
            </a:r>
            <a:r>
              <a:rPr lang="en-US" dirty="0" err="1">
                <a:latin typeface="Avenir Next Medium"/>
              </a:rPr>
              <a:t>toán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đều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trên</a:t>
            </a:r>
            <a:r>
              <a:rPr lang="en-US" dirty="0">
                <a:latin typeface="Avenir Next Medium"/>
              </a:rPr>
              <a:t> c</a:t>
            </a:r>
            <a:r>
              <a:rPr lang="vi-VN" dirty="0">
                <a:latin typeface="Avenir Next Medium"/>
              </a:rPr>
              <a:t>ơ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sở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chất</a:t>
            </a:r>
            <a:r>
              <a:rPr lang="en-US" dirty="0">
                <a:latin typeface="Avenir Next Medium"/>
              </a:rPr>
              <a:t> l</a:t>
            </a:r>
            <a:r>
              <a:rPr lang="vi-VN" dirty="0">
                <a:latin typeface="Avenir Next Medium"/>
              </a:rPr>
              <a:t>ư</a:t>
            </a:r>
            <a:r>
              <a:rPr lang="en-US" dirty="0" err="1">
                <a:latin typeface="Avenir Next Medium"/>
              </a:rPr>
              <a:t>ợng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dịch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vụ</a:t>
            </a:r>
            <a:r>
              <a:rPr lang="en-US" dirty="0">
                <a:latin typeface="Avenir Next Medium"/>
              </a:rPr>
              <a:t>/</a:t>
            </a:r>
            <a:r>
              <a:rPr lang="en-US" dirty="0" err="1">
                <a:latin typeface="Avenir Next Medium"/>
              </a:rPr>
              <a:t>hiệu</a:t>
            </a:r>
            <a:r>
              <a:rPr lang="en-US" dirty="0">
                <a:latin typeface="Avenir Next Medium"/>
              </a:rPr>
              <a:t> </a:t>
            </a:r>
            <a:r>
              <a:rPr lang="en-US" dirty="0" err="1">
                <a:latin typeface="Avenir Next Medium"/>
              </a:rPr>
              <a:t>suất</a:t>
            </a:r>
            <a:r>
              <a:rPr lang="en-US" dirty="0">
                <a:latin typeface="Avenir Next Medium"/>
              </a:rPr>
              <a:t> </a:t>
            </a:r>
            <a:endParaRPr lang="en-GB" dirty="0">
              <a:latin typeface="Avenir Next Medium"/>
            </a:endParaRPr>
          </a:p>
          <a:p>
            <a:pPr marL="0" indent="0">
              <a:buNone/>
            </a:pPr>
            <a:endParaRPr lang="en-GB" dirty="0">
              <a:latin typeface="Avenir Next Medium"/>
            </a:endParaRPr>
          </a:p>
          <a:p>
            <a:r>
              <a:rPr lang="en-GB" b="1" dirty="0" err="1">
                <a:latin typeface="Avenir Next Medium"/>
              </a:rPr>
              <a:t>Bảo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đảm</a:t>
            </a:r>
            <a:r>
              <a:rPr lang="en-GB" b="1" dirty="0">
                <a:latin typeface="Avenir Next Medium"/>
              </a:rPr>
              <a:t>  </a:t>
            </a:r>
            <a:r>
              <a:rPr lang="en-GB" b="1" dirty="0" err="1">
                <a:latin typeface="Avenir Next Medium"/>
              </a:rPr>
              <a:t>chấm</a:t>
            </a:r>
            <a:r>
              <a:rPr lang="en-GB" b="1" dirty="0">
                <a:latin typeface="Avenir Next Medium"/>
              </a:rPr>
              <a:t> d</a:t>
            </a:r>
            <a:r>
              <a:rPr lang="en-US" b="1" dirty="0" err="1">
                <a:latin typeface="Avenir Next Medium"/>
              </a:rPr>
              <a:t>ứt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sớm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hợp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đồng</a:t>
            </a:r>
            <a:r>
              <a:rPr lang="en-US" b="1" dirty="0">
                <a:latin typeface="Avenir Next Medium"/>
              </a:rPr>
              <a:t> đ</a:t>
            </a:r>
            <a:r>
              <a:rPr lang="vi-VN" b="1" dirty="0">
                <a:latin typeface="Avenir Next Medium"/>
              </a:rPr>
              <a:t>ư</a:t>
            </a:r>
            <a:r>
              <a:rPr lang="en-US" b="1" dirty="0" err="1">
                <a:latin typeface="Avenir Next Medium"/>
              </a:rPr>
              <a:t>ợc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chuẩn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hóa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để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bảo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vệ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bên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cho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vay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và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nhà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đầu</a:t>
            </a:r>
            <a:r>
              <a:rPr lang="en-US" b="1" dirty="0">
                <a:latin typeface="Avenir Next Medium"/>
              </a:rPr>
              <a:t> t</a:t>
            </a:r>
            <a:r>
              <a:rPr lang="vi-VN" b="1" dirty="0">
                <a:latin typeface="Avenir Next Medium"/>
              </a:rPr>
              <a:t>ư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trong</a:t>
            </a:r>
            <a:r>
              <a:rPr lang="en-US" b="1" dirty="0">
                <a:latin typeface="Avenir Next Medium"/>
              </a:rPr>
              <a:t> tr</a:t>
            </a:r>
            <a:r>
              <a:rPr lang="vi-VN" b="1" dirty="0">
                <a:latin typeface="Avenir Next Medium"/>
              </a:rPr>
              <a:t>ư</a:t>
            </a:r>
            <a:r>
              <a:rPr lang="en-US" b="1" dirty="0" err="1">
                <a:latin typeface="Avenir Next Medium"/>
              </a:rPr>
              <a:t>ờng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hợp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Chính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phủ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vỡ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nợ</a:t>
            </a:r>
            <a:endParaRPr lang="en-GB" b="1" dirty="0">
              <a:latin typeface="Avenir Next Medium"/>
            </a:endParaRPr>
          </a:p>
          <a:p>
            <a:endParaRPr lang="en-GB" b="1" dirty="0">
              <a:latin typeface="Avenir Next Medium"/>
            </a:endParaRPr>
          </a:p>
          <a:p>
            <a:r>
              <a:rPr lang="en-GB" b="1" dirty="0" err="1">
                <a:latin typeface="Avenir Next Medium"/>
              </a:rPr>
              <a:t>Công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cụ</a:t>
            </a:r>
            <a:r>
              <a:rPr lang="en-GB" b="1" dirty="0">
                <a:latin typeface="Avenir Next Medium"/>
              </a:rPr>
              <a:t> </a:t>
            </a:r>
            <a:r>
              <a:rPr lang="en-GB" b="1" dirty="0" err="1">
                <a:latin typeface="Avenir Next Medium"/>
              </a:rPr>
              <a:t>về</a:t>
            </a:r>
            <a:r>
              <a:rPr lang="en-GB" b="1" dirty="0">
                <a:latin typeface="Avenir Next Medium"/>
              </a:rPr>
              <a:t> PPP (</a:t>
            </a:r>
            <a:r>
              <a:rPr lang="en-GB" b="1" dirty="0">
                <a:latin typeface="Avenir Next Mediu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www.pppinindia.gov.in</a:t>
            </a:r>
            <a:r>
              <a:rPr lang="en-GB" b="1" dirty="0">
                <a:latin typeface="Avenir Next Medium"/>
              </a:rPr>
              <a:t>) đ</a:t>
            </a:r>
            <a:r>
              <a:rPr lang="vi-VN" b="1" dirty="0">
                <a:latin typeface="Avenir Next Medium"/>
              </a:rPr>
              <a:t>ư</a:t>
            </a:r>
            <a:r>
              <a:rPr lang="en-US" b="1" dirty="0" err="1">
                <a:latin typeface="Avenir Next Medium"/>
              </a:rPr>
              <a:t>ợc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phát</a:t>
            </a:r>
            <a:r>
              <a:rPr lang="en-US" b="1" dirty="0">
                <a:latin typeface="Avenir Next Medium"/>
              </a:rPr>
              <a:t> </a:t>
            </a:r>
            <a:r>
              <a:rPr lang="en-US" b="1" dirty="0" err="1">
                <a:latin typeface="Avenir Next Medium"/>
              </a:rPr>
              <a:t>triển</a:t>
            </a:r>
            <a:endParaRPr lang="en-GB" b="1" dirty="0">
              <a:latin typeface="Avenir Next Medium"/>
            </a:endParaRPr>
          </a:p>
          <a:p>
            <a:pPr marL="0" indent="0">
              <a:buNone/>
            </a:pPr>
            <a:endParaRPr lang="en-GB" b="1" dirty="0">
              <a:latin typeface="Avenir Next Medium"/>
            </a:endParaRPr>
          </a:p>
          <a:p>
            <a:endParaRPr lang="en-GB" b="1" dirty="0">
              <a:latin typeface="Avenir Next Medium"/>
            </a:endParaRP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9ED6336-EA02-4228-89E3-44D3EB9C7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397" b="24876"/>
          <a:stretch/>
        </p:blipFill>
        <p:spPr>
          <a:xfrm>
            <a:off x="5276850" y="2191064"/>
            <a:ext cx="4112233" cy="184093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B1430-0F6B-41F1-8C50-F0B11D742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850" y="4320066"/>
            <a:ext cx="4112233" cy="15601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40B8EE-D8FC-4FCC-8A67-96EB9030C31E}"/>
              </a:ext>
            </a:extLst>
          </p:cNvPr>
          <p:cNvSpPr txBox="1"/>
          <p:nvPr/>
        </p:nvSpPr>
        <p:spPr>
          <a:xfrm>
            <a:off x="5925079" y="5880219"/>
            <a:ext cx="3464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/>
              <a:t>Source: ADB PPP Monitor, Second Edition,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8AA8DA-2623-46A4-B3EF-D3FDFCFAC109}"/>
              </a:ext>
            </a:extLst>
          </p:cNvPr>
          <p:cNvSpPr txBox="1"/>
          <p:nvPr/>
        </p:nvSpPr>
        <p:spPr>
          <a:xfrm>
            <a:off x="5925079" y="4056615"/>
            <a:ext cx="3464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/>
              <a:t>PPIAF Database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D1329D-FB0C-4670-933E-ABB6D1C688B0}"/>
              </a:ext>
            </a:extLst>
          </p:cNvPr>
          <p:cNvSpPr/>
          <p:nvPr/>
        </p:nvSpPr>
        <p:spPr>
          <a:xfrm>
            <a:off x="5276850" y="1205258"/>
            <a:ext cx="4395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</a:rPr>
              <a:t>Ấn Độ đứng thứ hai trong số các nước đang phát triển cả về số lượng dự án và đầu tư theo </a:t>
            </a:r>
            <a:r>
              <a:rPr lang="en-US" b="1" dirty="0" err="1">
                <a:solidFill>
                  <a:srgbClr val="002060"/>
                </a:solidFill>
              </a:rPr>
              <a:t>phương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thức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vi-VN" b="1" dirty="0">
                <a:solidFill>
                  <a:srgbClr val="002060"/>
                </a:solidFill>
              </a:rPr>
              <a:t>PPP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16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6DA62-AA38-4D13-8D58-41F8EAE0A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FD8683-4755-4C12-8ADE-BDA28B00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Hàn</a:t>
            </a:r>
            <a:r>
              <a:rPr lang="en-US" dirty="0"/>
              <a:t> </a:t>
            </a:r>
            <a:r>
              <a:rPr lang="en-US" dirty="0" err="1"/>
              <a:t>Quốc</a:t>
            </a:r>
            <a:br>
              <a:rPr lang="en-US" dirty="0"/>
            </a:b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công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C034E3-BAC4-4581-A433-127D23EF66A3}"/>
              </a:ext>
            </a:extLst>
          </p:cNvPr>
          <p:cNvSpPr txBox="1">
            <a:spLocks/>
          </p:cNvSpPr>
          <p:nvPr/>
        </p:nvSpPr>
        <p:spPr>
          <a:xfrm>
            <a:off x="415924" y="1233832"/>
            <a:ext cx="8888412" cy="635993"/>
          </a:xfrm>
          <a:prstGeom prst="rect">
            <a:avLst/>
          </a:prstGeom>
        </p:spPr>
        <p:txBody>
          <a:bodyPr>
            <a:noAutofit/>
          </a:bodyPr>
          <a:lstStyle>
            <a:lvl1pPr marL="231775" indent="-231775" algn="l" defTabSz="74295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System Font Regular"/>
              <a:buChar char="●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57175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stem Font Regular"/>
              <a:buChar char="−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err="1"/>
              <a:t>Hàn</a:t>
            </a:r>
            <a:r>
              <a:rPr lang="en-US" sz="1800" dirty="0"/>
              <a:t> </a:t>
            </a:r>
            <a:r>
              <a:rPr lang="en-US" sz="1800" dirty="0" err="1"/>
              <a:t>Quốc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liên</a:t>
            </a:r>
            <a:r>
              <a:rPr lang="en-US" sz="1800" dirty="0"/>
              <a:t> </a:t>
            </a:r>
            <a:r>
              <a:rPr lang="en-US" sz="1800" dirty="0" err="1"/>
              <a:t>tục</a:t>
            </a:r>
            <a:r>
              <a:rPr lang="en-US" sz="1800" dirty="0"/>
              <a:t> </a:t>
            </a:r>
            <a:r>
              <a:rPr lang="en-US" sz="1800" dirty="0" err="1"/>
              <a:t>sửa</a:t>
            </a:r>
            <a:r>
              <a:rPr lang="en-US" sz="1800" dirty="0"/>
              <a:t> </a:t>
            </a:r>
            <a:r>
              <a:rPr lang="en-US" sz="1800" dirty="0" err="1"/>
              <a:t>đổi</a:t>
            </a:r>
            <a:r>
              <a:rPr lang="en-US" sz="1800" dirty="0"/>
              <a:t> </a:t>
            </a:r>
            <a:r>
              <a:rPr lang="en-US" sz="1800" dirty="0" err="1"/>
              <a:t>chính</a:t>
            </a:r>
            <a:r>
              <a:rPr lang="en-US" sz="1800" dirty="0"/>
              <a:t> </a:t>
            </a:r>
            <a:r>
              <a:rPr lang="en-US" sz="1800" dirty="0" err="1"/>
              <a:t>sách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lãnh</a:t>
            </a:r>
            <a:r>
              <a:rPr lang="en-US" sz="1800" dirty="0"/>
              <a:t> </a:t>
            </a:r>
            <a:r>
              <a:rPr lang="en-US" sz="1800" dirty="0" err="1"/>
              <a:t>doanh</a:t>
            </a:r>
            <a:r>
              <a:rPr lang="en-US" sz="1800" dirty="0"/>
              <a:t> </a:t>
            </a:r>
            <a:r>
              <a:rPr lang="en-US" sz="1800" dirty="0" err="1"/>
              <a:t>thu</a:t>
            </a:r>
            <a:r>
              <a:rPr lang="en-US" sz="1800" dirty="0"/>
              <a:t> </a:t>
            </a:r>
            <a:r>
              <a:rPr lang="en-US" sz="1800" dirty="0" err="1"/>
              <a:t>tối</a:t>
            </a:r>
            <a:r>
              <a:rPr lang="en-US" sz="1800" dirty="0"/>
              <a:t> </a:t>
            </a:r>
            <a:r>
              <a:rPr lang="en-US" sz="1800" dirty="0" err="1"/>
              <a:t>thiểu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đảm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đáp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nhu</a:t>
            </a:r>
            <a:r>
              <a:rPr lang="en-US" sz="1800" dirty="0"/>
              <a:t> </a:t>
            </a:r>
            <a:r>
              <a:rPr lang="en-US" sz="1800" dirty="0" err="1"/>
              <a:t>cầu</a:t>
            </a:r>
            <a:r>
              <a:rPr lang="en-US" sz="1800" dirty="0"/>
              <a:t> </a:t>
            </a:r>
            <a:r>
              <a:rPr lang="en-US" sz="1800" dirty="0" err="1"/>
              <a:t>thị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2055A1"/>
                </a:solidFill>
              </a:rPr>
              <a:t>nhưng</a:t>
            </a:r>
            <a:r>
              <a:rPr lang="en-US" sz="1800" dirty="0">
                <a:solidFill>
                  <a:srgbClr val="2055A1"/>
                </a:solidFill>
              </a:rPr>
              <a:t> </a:t>
            </a:r>
            <a:r>
              <a:rPr lang="en-US" sz="1800" dirty="0" err="1">
                <a:solidFill>
                  <a:srgbClr val="2055A1"/>
                </a:solidFill>
              </a:rPr>
              <a:t>không</a:t>
            </a:r>
            <a:r>
              <a:rPr lang="en-US" sz="1800" dirty="0">
                <a:solidFill>
                  <a:srgbClr val="2055A1"/>
                </a:solidFill>
              </a:rPr>
              <a:t> </a:t>
            </a:r>
            <a:r>
              <a:rPr lang="en-US" sz="1800" dirty="0" err="1">
                <a:solidFill>
                  <a:srgbClr val="2055A1"/>
                </a:solidFill>
              </a:rPr>
              <a:t>tạo</a:t>
            </a:r>
            <a:r>
              <a:rPr lang="en-US" sz="1800" dirty="0">
                <a:solidFill>
                  <a:srgbClr val="2055A1"/>
                </a:solidFill>
              </a:rPr>
              <a:t> ra </a:t>
            </a:r>
            <a:r>
              <a:rPr lang="en-US" sz="1800" dirty="0" err="1">
                <a:solidFill>
                  <a:srgbClr val="2055A1"/>
                </a:solidFill>
              </a:rPr>
              <a:t>rủi</a:t>
            </a:r>
            <a:r>
              <a:rPr lang="en-US" sz="1800" dirty="0">
                <a:solidFill>
                  <a:srgbClr val="2055A1"/>
                </a:solidFill>
              </a:rPr>
              <a:t> </a:t>
            </a:r>
            <a:r>
              <a:rPr lang="en-US" sz="1800" dirty="0" err="1">
                <a:solidFill>
                  <a:srgbClr val="2055A1"/>
                </a:solidFill>
              </a:rPr>
              <a:t>ro</a:t>
            </a:r>
            <a:r>
              <a:rPr lang="en-US" sz="1800" dirty="0">
                <a:solidFill>
                  <a:srgbClr val="2055A1"/>
                </a:solidFill>
              </a:rPr>
              <a:t> </a:t>
            </a:r>
            <a:r>
              <a:rPr lang="en-US" sz="1800" dirty="0" err="1">
                <a:solidFill>
                  <a:srgbClr val="2055A1"/>
                </a:solidFill>
              </a:rPr>
              <a:t>về</a:t>
            </a:r>
            <a:r>
              <a:rPr lang="en-US" sz="1800" dirty="0">
                <a:solidFill>
                  <a:srgbClr val="2055A1"/>
                </a:solidFill>
              </a:rPr>
              <a:t> </a:t>
            </a:r>
            <a:r>
              <a:rPr lang="en-US" sz="1800" dirty="0" err="1">
                <a:solidFill>
                  <a:srgbClr val="2055A1"/>
                </a:solidFill>
              </a:rPr>
              <a:t>đạo</a:t>
            </a:r>
            <a:r>
              <a:rPr lang="en-US" sz="1800" dirty="0">
                <a:solidFill>
                  <a:srgbClr val="2055A1"/>
                </a:solidFill>
              </a:rPr>
              <a:t> </a:t>
            </a:r>
            <a:r>
              <a:rPr lang="en-US" sz="1800" dirty="0" err="1">
                <a:solidFill>
                  <a:srgbClr val="2055A1"/>
                </a:solidFill>
              </a:rPr>
              <a:t>đức</a:t>
            </a:r>
            <a:r>
              <a:rPr lang="en-US" sz="1800" dirty="0"/>
              <a:t>.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sửa</a:t>
            </a:r>
            <a:r>
              <a:rPr lang="en-US" sz="1800" dirty="0"/>
              <a:t> </a:t>
            </a:r>
            <a:r>
              <a:rPr lang="en-US" sz="1800" dirty="0" err="1"/>
              <a:t>đổi</a:t>
            </a:r>
            <a:r>
              <a:rPr lang="en-US" sz="1800" dirty="0"/>
              <a:t> </a:t>
            </a:r>
            <a:r>
              <a:rPr lang="en-US" sz="1800" dirty="0" err="1"/>
              <a:t>dựa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:</a:t>
            </a:r>
          </a:p>
          <a:p>
            <a:pPr lvl="3"/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gian</a:t>
            </a:r>
            <a:r>
              <a:rPr lang="en-US" sz="1800" dirty="0"/>
              <a:t> </a:t>
            </a:r>
            <a:r>
              <a:rPr lang="en-US" sz="1800" dirty="0" err="1"/>
              <a:t>cung</a:t>
            </a:r>
            <a:r>
              <a:rPr lang="en-US" sz="1800" dirty="0"/>
              <a:t> </a:t>
            </a:r>
            <a:r>
              <a:rPr lang="en-US" sz="1800" dirty="0" err="1"/>
              <a:t>cấp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lãnh</a:t>
            </a:r>
            <a:endParaRPr lang="en-US" sz="1800" dirty="0"/>
          </a:p>
          <a:p>
            <a:pPr lvl="3"/>
            <a:r>
              <a:rPr lang="en-US" sz="1800" dirty="0" err="1"/>
              <a:t>Tỷ</a:t>
            </a:r>
            <a:r>
              <a:rPr lang="en-US" sz="1800" dirty="0"/>
              <a:t> </a:t>
            </a:r>
            <a:r>
              <a:rPr lang="en-US" sz="1800" dirty="0" err="1"/>
              <a:t>lệ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đảm</a:t>
            </a:r>
            <a:r>
              <a:rPr lang="en-US" sz="1800" dirty="0"/>
              <a:t> </a:t>
            </a:r>
            <a:r>
              <a:rPr lang="en-US" sz="1800" dirty="0" err="1"/>
              <a:t>doanh</a:t>
            </a:r>
            <a:r>
              <a:rPr lang="en-US" sz="1800" dirty="0"/>
              <a:t> </a:t>
            </a:r>
            <a:r>
              <a:rPr lang="en-US" sz="1800" dirty="0" err="1"/>
              <a:t>thu</a:t>
            </a:r>
            <a:endParaRPr lang="en-US" sz="1800" dirty="0"/>
          </a:p>
          <a:p>
            <a:pPr lvl="3"/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kiện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bảo</a:t>
            </a:r>
            <a:r>
              <a:rPr lang="en-US" sz="1800" dirty="0"/>
              <a:t> </a:t>
            </a:r>
            <a:r>
              <a:rPr lang="en-US" sz="1800" dirty="0" err="1"/>
              <a:t>đảm</a:t>
            </a:r>
            <a:r>
              <a:rPr lang="en-US" sz="1800" dirty="0"/>
              <a:t> </a:t>
            </a:r>
            <a:r>
              <a:rPr lang="en-US" sz="1800" dirty="0" err="1"/>
              <a:t>kèm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endParaRPr lang="en-US" sz="1800" dirty="0"/>
          </a:p>
          <a:p>
            <a:pPr lvl="3"/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do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do </a:t>
            </a:r>
            <a:r>
              <a:rPr lang="en-US" sz="1800" dirty="0" err="1"/>
              <a:t>nhà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tư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xuất</a:t>
            </a:r>
            <a:endParaRPr lang="en-US" sz="18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950FF6E-B01B-4E71-A061-761D55D9876B}"/>
              </a:ext>
            </a:extLst>
          </p:cNvPr>
          <p:cNvSpPr/>
          <p:nvPr/>
        </p:nvSpPr>
        <p:spPr>
          <a:xfrm>
            <a:off x="478564" y="5800967"/>
            <a:ext cx="8565683" cy="461473"/>
          </a:xfrm>
          <a:prstGeom prst="rtTriangle">
            <a:avLst/>
          </a:prstGeom>
          <a:solidFill>
            <a:srgbClr val="9EC7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07458E-C5F5-4A1D-932F-44B716312866}"/>
              </a:ext>
            </a:extLst>
          </p:cNvPr>
          <p:cNvSpPr txBox="1"/>
          <p:nvPr/>
        </p:nvSpPr>
        <p:spPr>
          <a:xfrm rot="195410">
            <a:off x="1916805" y="5791981"/>
            <a:ext cx="6118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Giảm</a:t>
            </a:r>
            <a:r>
              <a:rPr lang="en-US" sz="1400" dirty="0"/>
              <a:t> </a:t>
            </a:r>
            <a:r>
              <a:rPr lang="en-US" sz="1400" dirty="0" err="1"/>
              <a:t>nhu</a:t>
            </a:r>
            <a:r>
              <a:rPr lang="en-US" sz="1400" dirty="0"/>
              <a:t> </a:t>
            </a:r>
            <a:r>
              <a:rPr lang="en-US" sz="1400" dirty="0" err="1"/>
              <a:t>cầu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Chính</a:t>
            </a:r>
            <a:r>
              <a:rPr lang="en-US" sz="1400" dirty="0"/>
              <a:t> </a:t>
            </a:r>
            <a:r>
              <a:rPr lang="en-US" sz="1400" dirty="0" err="1"/>
              <a:t>phủ</a:t>
            </a:r>
            <a:r>
              <a:rPr lang="en-US" sz="1400" dirty="0"/>
              <a:t> </a:t>
            </a:r>
            <a:r>
              <a:rPr lang="en-US" sz="1400" dirty="0" err="1"/>
              <a:t>đối</a:t>
            </a:r>
            <a:r>
              <a:rPr lang="en-US" sz="1400" dirty="0"/>
              <a:t> </a:t>
            </a:r>
            <a:r>
              <a:rPr lang="en-US" sz="1400" dirty="0" err="1"/>
              <a:t>với</a:t>
            </a:r>
            <a:r>
              <a:rPr lang="en-US" sz="1400" dirty="0"/>
              <a:t> </a:t>
            </a:r>
            <a:r>
              <a:rPr lang="en-US" sz="1400" dirty="0" err="1"/>
              <a:t>cơ</a:t>
            </a:r>
            <a:r>
              <a:rPr lang="en-US" sz="1400" dirty="0"/>
              <a:t> </a:t>
            </a:r>
            <a:r>
              <a:rPr lang="en-US" sz="1400" dirty="0" err="1"/>
              <a:t>sở</a:t>
            </a:r>
            <a:r>
              <a:rPr lang="en-US" sz="1400" dirty="0"/>
              <a:t> </a:t>
            </a:r>
            <a:r>
              <a:rPr lang="en-US" sz="1400" dirty="0" err="1"/>
              <a:t>hạ</a:t>
            </a:r>
            <a:r>
              <a:rPr lang="en-US" sz="1400" dirty="0"/>
              <a:t> </a:t>
            </a:r>
            <a:r>
              <a:rPr lang="en-US" sz="1400" dirty="0" err="1"/>
              <a:t>tầng</a:t>
            </a:r>
            <a:r>
              <a:rPr lang="en-US" sz="1400" dirty="0"/>
              <a:t> </a:t>
            </a:r>
            <a:r>
              <a:rPr lang="en-US" sz="1400" dirty="0" err="1"/>
              <a:t>giao</a:t>
            </a:r>
            <a:r>
              <a:rPr lang="en-US" sz="1400" dirty="0"/>
              <a:t> </a:t>
            </a:r>
            <a:r>
              <a:rPr lang="en-US" sz="1400" dirty="0" err="1"/>
              <a:t>thông</a:t>
            </a:r>
            <a:r>
              <a:rPr lang="en-US" sz="1400" dirty="0"/>
              <a:t> </a:t>
            </a:r>
            <a:r>
              <a:rPr lang="en-US" sz="1400" dirty="0" err="1"/>
              <a:t>quan</a:t>
            </a:r>
            <a:r>
              <a:rPr lang="en-US" sz="1400" dirty="0"/>
              <a:t> </a:t>
            </a:r>
            <a:r>
              <a:rPr lang="en-US" sz="1400" dirty="0" err="1"/>
              <a:t>trọng</a:t>
            </a:r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D0D5BD-B8FC-4282-8E16-DD3B8D4DEE78}"/>
              </a:ext>
            </a:extLst>
          </p:cNvPr>
          <p:cNvPicPr/>
          <p:nvPr/>
        </p:nvPicPr>
        <p:blipFill rotWithShape="1">
          <a:blip r:embed="rId2"/>
          <a:srcRect l="5385" t="23400" r="54700" b="49098"/>
          <a:stretch/>
        </p:blipFill>
        <p:spPr bwMode="auto">
          <a:xfrm>
            <a:off x="415924" y="2949488"/>
            <a:ext cx="8888412" cy="266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0515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570C-554E-4772-890E-6316C9E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62" y="2060576"/>
            <a:ext cx="9171002" cy="1852414"/>
          </a:xfrm>
        </p:spPr>
        <p:txBody>
          <a:bodyPr/>
          <a:lstStyle/>
          <a:p>
            <a:r>
              <a:rPr lang="en-GB" sz="2800" b="0" dirty="0" err="1">
                <a:latin typeface="Avenir Next Medium"/>
              </a:rPr>
              <a:t>Các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công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cụ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hỗ</a:t>
            </a:r>
            <a:r>
              <a:rPr lang="en-GB" sz="2800" b="0" dirty="0">
                <a:latin typeface="Avenir Next Medium"/>
              </a:rPr>
              <a:t> tr</a:t>
            </a:r>
            <a:r>
              <a:rPr lang="en-US" sz="2800" b="0" dirty="0">
                <a:latin typeface="Avenir Next Medium"/>
              </a:rPr>
              <a:t>ợ </a:t>
            </a:r>
            <a:r>
              <a:rPr lang="en-US" sz="2800" b="0" dirty="0" err="1">
                <a:latin typeface="Avenir Next Medium"/>
              </a:rPr>
              <a:t>chính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phủ</a:t>
            </a:r>
            <a:br>
              <a:rPr lang="en-GB" sz="2800" b="0" dirty="0">
                <a:latin typeface="Avenir Next Medium"/>
              </a:rPr>
            </a:br>
            <a:r>
              <a:rPr lang="en-GB" sz="2800" b="0" dirty="0" err="1">
                <a:latin typeface="Avenir Next Medium"/>
              </a:rPr>
              <a:t>Ví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dụ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của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các</a:t>
            </a:r>
            <a:r>
              <a:rPr lang="en-GB" sz="2800" b="0" dirty="0">
                <a:latin typeface="Avenir Next Medium"/>
              </a:rPr>
              <a:t> n</a:t>
            </a:r>
            <a:r>
              <a:rPr lang="vi-VN" sz="2800" b="0" dirty="0">
                <a:latin typeface="Avenir Next Medium"/>
              </a:rPr>
              <a:t>ư</a:t>
            </a:r>
            <a:r>
              <a:rPr lang="en-US" sz="2800" b="0" dirty="0" err="1">
                <a:latin typeface="Avenir Next Medium"/>
              </a:rPr>
              <a:t>ớc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về</a:t>
            </a:r>
            <a:r>
              <a:rPr lang="en-US" sz="2800" b="0" dirty="0">
                <a:latin typeface="Avenir Next Medium"/>
              </a:rPr>
              <a:t> c</a:t>
            </a:r>
            <a:r>
              <a:rPr lang="vi-VN" sz="2800" b="0" dirty="0">
                <a:latin typeface="Avenir Next Medium"/>
              </a:rPr>
              <a:t>ơ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chế</a:t>
            </a:r>
            <a:r>
              <a:rPr lang="en-US" sz="2800" b="0" dirty="0">
                <a:latin typeface="Avenir Next Medium"/>
              </a:rPr>
              <a:t> chia </a:t>
            </a:r>
            <a:r>
              <a:rPr lang="en-US" sz="2800" b="0" dirty="0" err="1">
                <a:latin typeface="Avenir Next Medium"/>
              </a:rPr>
              <a:t>sẻ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rủi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ro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của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Chính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phủ</a:t>
            </a:r>
            <a:br>
              <a:rPr lang="en-GB" sz="2800" b="0" dirty="0">
                <a:latin typeface="Avenir Next Medium"/>
              </a:rPr>
            </a:b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Các</a:t>
            </a:r>
            <a:r>
              <a:rPr lang="en-GB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bài</a:t>
            </a:r>
            <a:r>
              <a:rPr lang="en-GB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học</a:t>
            </a:r>
            <a:r>
              <a:rPr lang="en-GB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cho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Việt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515760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44CD72-5DA8-4839-B9AA-59041BD6B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7A6DFD-62E2-4FF1-B967-F26B2412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: 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Nam:  Quan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854BEB-EDB7-4322-893E-2720D30BBE15}"/>
              </a:ext>
            </a:extLst>
          </p:cNvPr>
          <p:cNvSpPr/>
          <p:nvPr/>
        </p:nvSpPr>
        <p:spPr>
          <a:xfrm>
            <a:off x="461312" y="2073627"/>
            <a:ext cx="8481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Chỉ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cho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các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dự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án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khả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thi</a:t>
            </a:r>
            <a:endParaRPr lang="en-US" sz="2000" dirty="0">
              <a:latin typeface="Avenir Next Medium"/>
              <a:cs typeface="Avenir Next Medium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err="1">
                <a:latin typeface="Avenir Next Medium"/>
              </a:rPr>
              <a:t>Cần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xác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định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nhu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cầu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và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mức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độ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thông</a:t>
            </a:r>
            <a:r>
              <a:rPr lang="en-US" sz="2000" dirty="0">
                <a:latin typeface="Avenir Next Medium"/>
              </a:rPr>
              <a:t> qua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một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quy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trình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thẩm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định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dự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án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tốt</a:t>
            </a:r>
            <a:endParaRPr lang="en-US" sz="800" dirty="0">
              <a:latin typeface="Avenir Next Medium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 err="1">
                <a:latin typeface="Avenir Next Medium"/>
                <a:cs typeface="Avenir Next Medium"/>
              </a:rPr>
              <a:t>Chỉ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sử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dụng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khi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cần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thiết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hoặc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có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hiệu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quả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chi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phí</a:t>
            </a:r>
            <a:endParaRPr lang="en-US" sz="2000" dirty="0">
              <a:solidFill>
                <a:schemeClr val="accent2"/>
              </a:solidFill>
              <a:latin typeface="Avenir Next Medium"/>
              <a:cs typeface="Avenir Next Medium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Nhưng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không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h</a:t>
            </a:r>
            <a:r>
              <a:rPr lang="vi-VN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ơ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n </a:t>
            </a:r>
            <a:r>
              <a:rPr lang="en-US" sz="2000" dirty="0" err="1">
                <a:latin typeface="Avenir Next Medium"/>
                <a:cs typeface="Avenir Next Medium"/>
              </a:rPr>
              <a:t>những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gì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cần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thiết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hoặc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có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hiệu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quả</a:t>
            </a:r>
            <a:r>
              <a:rPr lang="en-US" sz="2000" dirty="0">
                <a:latin typeface="Avenir Next Medium"/>
                <a:cs typeface="Avenir Next Medium"/>
              </a:rPr>
              <a:t> chi </a:t>
            </a:r>
            <a:r>
              <a:rPr lang="en-US" sz="2000" dirty="0" err="1">
                <a:latin typeface="Avenir Next Medium"/>
                <a:cs typeface="Avenir Next Medium"/>
              </a:rPr>
              <a:t>phí</a:t>
            </a:r>
            <a:endParaRPr lang="en-US" sz="2000" dirty="0">
              <a:latin typeface="Avenir Next Medium"/>
              <a:cs typeface="Avenir Next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9C84E-9B35-4E6F-957D-B3C168194502}"/>
              </a:ext>
            </a:extLst>
          </p:cNvPr>
          <p:cNvSpPr txBox="1"/>
          <p:nvPr/>
        </p:nvSpPr>
        <p:spPr>
          <a:xfrm>
            <a:off x="415923" y="1112243"/>
            <a:ext cx="9225788" cy="707886"/>
          </a:xfrm>
          <a:prstGeom prst="rect">
            <a:avLst/>
          </a:prstGeom>
          <a:solidFill>
            <a:srgbClr val="2055A1"/>
          </a:solidFill>
        </p:spPr>
        <p:txBody>
          <a:bodyPr wrap="square" rtlCol="0">
            <a:spAutoFit/>
          </a:bodyPr>
          <a:lstStyle/>
          <a:p>
            <a:pPr marL="60325" lvl="1" indent="0"/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C</a:t>
            </a:r>
            <a:r>
              <a:rPr lang="vi-VN" sz="2000" i="1" dirty="0">
                <a:solidFill>
                  <a:srgbClr val="FFFFFF"/>
                </a:solidFill>
                <a:latin typeface="Avenir Next Medium"/>
              </a:rPr>
              <a:t>ơ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chế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chia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sẻ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rủi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ro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của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Chính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Phủ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là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tốn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kém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nh</a:t>
            </a:r>
            <a:r>
              <a:rPr lang="vi-VN" sz="2000" i="1" dirty="0">
                <a:solidFill>
                  <a:srgbClr val="FFFFFF"/>
                </a:solidFill>
                <a:latin typeface="Avenir Next Medium"/>
              </a:rPr>
              <a:t>ư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ng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có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thể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vẫn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rẻ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h</a:t>
            </a:r>
            <a:r>
              <a:rPr lang="vi-VN" sz="2000" i="1" dirty="0">
                <a:solidFill>
                  <a:srgbClr val="FFFFFF"/>
                </a:solidFill>
                <a:latin typeface="Avenir Next Medium"/>
              </a:rPr>
              <a:t>ơ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n so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với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chấp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nhận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tất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cả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rủi</a:t>
            </a:r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 </a:t>
            </a:r>
            <a:r>
              <a:rPr lang="en-US" sz="2000" i="1" dirty="0" err="1">
                <a:solidFill>
                  <a:srgbClr val="FFFFFF"/>
                </a:solidFill>
                <a:latin typeface="Avenir Next Medium"/>
              </a:rPr>
              <a:t>ro</a:t>
            </a:r>
            <a:endParaRPr lang="nl-BE" sz="2000" i="1" dirty="0">
              <a:solidFill>
                <a:srgbClr val="FFFFFF"/>
              </a:solidFill>
              <a:latin typeface="Avenir Next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1F4498-622C-4D97-975C-3E9744F503C1}"/>
              </a:ext>
            </a:extLst>
          </p:cNvPr>
          <p:cNvSpPr txBox="1"/>
          <p:nvPr/>
        </p:nvSpPr>
        <p:spPr>
          <a:xfrm>
            <a:off x="415924" y="3560735"/>
            <a:ext cx="54861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sz="2000" dirty="0" err="1">
                <a:latin typeface="Avenir Next Medium"/>
                <a:cs typeface="Avenir Next Medium"/>
              </a:rPr>
              <a:t>Sử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dụng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kết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hợp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hỗ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trợ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chính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phủ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nên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hiệu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quả</a:t>
            </a:r>
            <a:endParaRPr lang="en-US" sz="2000" dirty="0">
              <a:solidFill>
                <a:schemeClr val="accent2"/>
              </a:solidFill>
              <a:latin typeface="Avenir Next Medium"/>
              <a:cs typeface="Avenir Next Medium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2000" dirty="0" err="1">
                <a:latin typeface="Avenir Next Medium"/>
                <a:cs typeface="Avenir Next Medium"/>
              </a:rPr>
              <a:t>Nhằm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mục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đích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phân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bổ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rủi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ro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  <a:cs typeface="Avenir Next Medium"/>
              </a:rPr>
              <a:t>tối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 </a:t>
            </a:r>
            <a:r>
              <a:rPr lang="vi-VN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ư</a:t>
            </a:r>
            <a:r>
              <a:rPr lang="en-US" sz="2000" dirty="0">
                <a:solidFill>
                  <a:schemeClr val="accent2"/>
                </a:solidFill>
                <a:latin typeface="Avenir Next Medium"/>
                <a:cs typeface="Avenir Next Medium"/>
              </a:rPr>
              <a:t>u </a:t>
            </a:r>
            <a:r>
              <a:rPr lang="en-US" sz="2000" dirty="0">
                <a:latin typeface="Avenir Next Medium"/>
                <a:cs typeface="Avenir Next Medium"/>
              </a:rPr>
              <a:t>– </a:t>
            </a:r>
            <a:r>
              <a:rPr lang="en-US" sz="2000" dirty="0" err="1">
                <a:latin typeface="Avenir Next Medium"/>
                <a:cs typeface="Avenir Next Medium"/>
              </a:rPr>
              <a:t>công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và</a:t>
            </a:r>
            <a:r>
              <a:rPr lang="en-US" sz="2000" dirty="0">
                <a:latin typeface="Avenir Next Medium"/>
                <a:cs typeface="Avenir Next Medium"/>
              </a:rPr>
              <a:t> t</a:t>
            </a:r>
            <a:r>
              <a:rPr lang="vi-VN" sz="2000" dirty="0">
                <a:latin typeface="Avenir Next Medium"/>
                <a:cs typeface="Avenir Next Medium"/>
              </a:rPr>
              <a:t>ư</a:t>
            </a:r>
            <a:endParaRPr lang="en-US" sz="2000" dirty="0">
              <a:latin typeface="Avenir Next Medium"/>
              <a:cs typeface="Avenir Next Medium"/>
            </a:endParaRPr>
          </a:p>
          <a:p>
            <a:pPr marL="742950" lvl="1" indent="-285750">
              <a:buFont typeface="Arial"/>
              <a:buChar char="•"/>
            </a:pPr>
            <a:endParaRPr lang="en-US" sz="800" dirty="0">
              <a:latin typeface="Avenir Next Medium"/>
              <a:cs typeface="Avenir Next Medium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 err="1">
                <a:latin typeface="Avenir Next Medium"/>
                <a:cs typeface="Avenir Next Medium"/>
              </a:rPr>
              <a:t>Sử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dụng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chọn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lọc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trong</a:t>
            </a:r>
            <a:r>
              <a:rPr lang="en-US" sz="2000" dirty="0">
                <a:latin typeface="Avenir Next Medium"/>
                <a:cs typeface="Avenir Next Medium"/>
              </a:rPr>
              <a:t> tr</a:t>
            </a:r>
            <a:r>
              <a:rPr lang="vi-VN" sz="2000" dirty="0">
                <a:latin typeface="Avenir Next Medium"/>
                <a:cs typeface="Avenir Next Medium"/>
              </a:rPr>
              <a:t>ư</a:t>
            </a:r>
            <a:r>
              <a:rPr lang="en-US" sz="2000" dirty="0" err="1">
                <a:latin typeface="Avenir Next Medium"/>
                <a:cs typeface="Avenir Next Medium"/>
              </a:rPr>
              <a:t>ờng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hợp</a:t>
            </a:r>
            <a:r>
              <a:rPr lang="en-US" sz="2000" dirty="0">
                <a:latin typeface="Avenir Next Medium"/>
                <a:cs typeface="Avenir Next Medium"/>
              </a:rPr>
              <a:t> VGF and </a:t>
            </a:r>
            <a:r>
              <a:rPr lang="en-US" sz="2000" dirty="0" err="1">
                <a:latin typeface="Avenir Next Medium"/>
                <a:cs typeface="Avenir Next Medium"/>
              </a:rPr>
              <a:t>tính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khả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dụng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của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dự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án</a:t>
            </a:r>
            <a:endParaRPr lang="en-US" sz="2000" dirty="0">
              <a:latin typeface="Avenir Next Medium"/>
              <a:cs typeface="Avenir Next Medium"/>
            </a:endParaRPr>
          </a:p>
          <a:p>
            <a:pPr marL="285750" lvl="0" indent="-285750">
              <a:buFont typeface="Arial"/>
              <a:buChar char="•"/>
            </a:pPr>
            <a:endParaRPr lang="en-US" sz="800" dirty="0">
              <a:latin typeface="Avenir Next Medium"/>
              <a:cs typeface="Avenir Next Medium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 err="1">
                <a:latin typeface="Avenir Next Medium"/>
                <a:cs typeface="Avenir Next Medium"/>
              </a:rPr>
              <a:t>Đảm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bảo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rằng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hỗ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trợ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chính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phủ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là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hợp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lý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latin typeface="Avenir Next Medium"/>
                <a:cs typeface="Avenir Next Medium"/>
              </a:rPr>
              <a:t>và</a:t>
            </a:r>
            <a:r>
              <a:rPr lang="en-US" sz="2000" dirty="0"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có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tính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bền</a:t>
            </a:r>
            <a:r>
              <a:rPr lang="en-US" sz="2000" dirty="0">
                <a:solidFill>
                  <a:srgbClr val="2055A1"/>
                </a:solidFill>
                <a:latin typeface="Avenir Next Medium"/>
                <a:cs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  <a:cs typeface="Avenir Next Medium"/>
              </a:rPr>
              <a:t>vững</a:t>
            </a:r>
            <a:endParaRPr lang="en-US" sz="2000" dirty="0">
              <a:solidFill>
                <a:srgbClr val="2055A1"/>
              </a:solidFill>
              <a:latin typeface="Avenir Next Medium"/>
              <a:cs typeface="Avenir Next Medium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92EF32-141A-4905-952C-F1D55E3391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28" y="3660807"/>
            <a:ext cx="3181384" cy="2720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83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97E34-B261-4FFD-BFEE-C4307194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E27CEE-436D-4025-8CD7-A77339FF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br>
              <a:rPr lang="en-US" dirty="0"/>
            </a:b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Nam: 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PPP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3914CF50-1914-4FC5-BC4E-80D8E3C604AD}"/>
              </a:ext>
            </a:extLst>
          </p:cNvPr>
          <p:cNvSpPr txBox="1">
            <a:spLocks/>
          </p:cNvSpPr>
          <p:nvPr/>
        </p:nvSpPr>
        <p:spPr>
          <a:xfrm>
            <a:off x="403167" y="1387123"/>
            <a:ext cx="8961120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2000">
                <a:solidFill>
                  <a:srgbClr val="2055A1"/>
                </a:solidFill>
                <a:latin typeface="Avenir Next Medium"/>
                <a:cs typeface="Avenir Next Medium"/>
              </a:defRPr>
            </a:lvl1pPr>
            <a:lvl2pPr marL="742950" lvl="1" indent="-285750">
              <a:buFont typeface="Arial"/>
              <a:buChar char="•"/>
              <a:defRPr sz="2000">
                <a:latin typeface="Avenir Next Medium"/>
              </a:defRPr>
            </a:lvl2pPr>
            <a:lvl3pPr marL="92868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C</a:t>
            </a:r>
            <a:r>
              <a:rPr lang="vi-VN" dirty="0">
                <a:solidFill>
                  <a:schemeClr val="accent2"/>
                </a:solidFill>
              </a:rPr>
              <a:t>ơ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chế</a:t>
            </a:r>
            <a:r>
              <a:rPr lang="en-US" dirty="0">
                <a:solidFill>
                  <a:schemeClr val="accent2"/>
                </a:solidFill>
              </a:rPr>
              <a:t> chia </a:t>
            </a:r>
            <a:r>
              <a:rPr lang="en-US" dirty="0" err="1">
                <a:solidFill>
                  <a:schemeClr val="accent2"/>
                </a:solidFill>
              </a:rPr>
              <a:t>sẻ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rủi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ro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Chính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phủ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về</a:t>
            </a:r>
            <a:r>
              <a:rPr lang="en-US" dirty="0">
                <a:solidFill>
                  <a:schemeClr val="tx1"/>
                </a:solidFill>
              </a:rPr>
              <a:t> PPP </a:t>
            </a:r>
            <a:r>
              <a:rPr lang="en-US" dirty="0" err="1">
                <a:solidFill>
                  <a:schemeClr val="tx1"/>
                </a:solidFill>
              </a:rPr>
              <a:t>là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rất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quan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trọng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Việt</a:t>
            </a:r>
            <a:r>
              <a:rPr lang="en-US" dirty="0">
                <a:solidFill>
                  <a:schemeClr val="tx1"/>
                </a:solidFill>
              </a:rPr>
              <a:t> Nam </a:t>
            </a:r>
            <a:r>
              <a:rPr lang="en-US" dirty="0" err="1">
                <a:solidFill>
                  <a:schemeClr val="tx1"/>
                </a:solidFill>
              </a:rPr>
              <a:t>để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hút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vốn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đầu</a:t>
            </a:r>
            <a:r>
              <a:rPr lang="en-US" dirty="0">
                <a:solidFill>
                  <a:schemeClr val="tx1"/>
                </a:solidFill>
              </a:rPr>
              <a:t> t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>
                <a:solidFill>
                  <a:schemeClr val="tx1"/>
                </a:solidFill>
              </a:rPr>
              <a:t> t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nhân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 err="1">
                <a:solidFill>
                  <a:schemeClr val="tx1"/>
                </a:solidFill>
              </a:rPr>
              <a:t>Luật</a:t>
            </a:r>
            <a:r>
              <a:rPr lang="en-GB" dirty="0">
                <a:solidFill>
                  <a:schemeClr val="tx1"/>
                </a:solidFill>
              </a:rPr>
              <a:t> PPP </a:t>
            </a:r>
            <a:r>
              <a:rPr lang="en-GB" dirty="0" err="1">
                <a:solidFill>
                  <a:schemeClr val="tx1"/>
                </a:solidFill>
              </a:rPr>
              <a:t>cần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cho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phép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/>
              <a:t>Tính</a:t>
            </a:r>
            <a:r>
              <a:rPr lang="en-GB" dirty="0"/>
              <a:t> </a:t>
            </a:r>
            <a:r>
              <a:rPr lang="en-GB" dirty="0" err="1"/>
              <a:t>toàn</a:t>
            </a:r>
            <a:r>
              <a:rPr lang="en-GB" dirty="0"/>
              <a:t> </a:t>
            </a:r>
            <a:r>
              <a:rPr lang="en-GB" dirty="0" err="1"/>
              <a:t>diện</a:t>
            </a:r>
            <a:r>
              <a:rPr lang="en-GB" dirty="0"/>
              <a:t> </a:t>
            </a:r>
            <a:r>
              <a:rPr lang="en-GB" dirty="0">
                <a:solidFill>
                  <a:schemeClr val="tx1"/>
                </a:solidFill>
              </a:rPr>
              <a:t>(</a:t>
            </a:r>
            <a:r>
              <a:rPr lang="en-GB" dirty="0" err="1">
                <a:solidFill>
                  <a:schemeClr val="tx1"/>
                </a:solidFill>
              </a:rPr>
              <a:t>chấm</a:t>
            </a:r>
            <a:r>
              <a:rPr lang="en-GB" dirty="0">
                <a:solidFill>
                  <a:schemeClr val="tx1"/>
                </a:solidFill>
              </a:rPr>
              <a:t> d</a:t>
            </a:r>
            <a:r>
              <a:rPr lang="en-US" dirty="0" err="1">
                <a:solidFill>
                  <a:schemeClr val="tx1"/>
                </a:solidFill>
              </a:rPr>
              <a:t>ứt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đồng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tỷ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giá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doanh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thu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tối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thiểu</a:t>
            </a:r>
            <a:r>
              <a:rPr lang="en-GB" dirty="0">
                <a:solidFill>
                  <a:schemeClr val="tx1"/>
                </a:solidFill>
              </a:rPr>
              <a:t>…)</a:t>
            </a:r>
            <a:r>
              <a:rPr lang="en-GB" dirty="0"/>
              <a:t> </a:t>
            </a:r>
            <a:r>
              <a:rPr lang="en-GB" dirty="0" err="1">
                <a:solidFill>
                  <a:schemeClr val="tx1"/>
                </a:solidFill>
              </a:rPr>
              <a:t>và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/>
              <a:t>linh</a:t>
            </a:r>
            <a:r>
              <a:rPr lang="en-GB" dirty="0"/>
              <a:t> </a:t>
            </a:r>
            <a:r>
              <a:rPr lang="en-GB" dirty="0" err="1"/>
              <a:t>hoạt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việc</a:t>
            </a:r>
            <a:r>
              <a:rPr lang="en-GB" dirty="0"/>
              <a:t> chia </a:t>
            </a:r>
            <a:r>
              <a:rPr lang="en-GB" dirty="0" err="1"/>
              <a:t>sẻ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</a:t>
            </a:r>
            <a:r>
              <a:rPr lang="en-GB" dirty="0" err="1"/>
              <a:t>ro</a:t>
            </a:r>
            <a:r>
              <a:rPr lang="en-GB" dirty="0"/>
              <a:t> </a:t>
            </a:r>
            <a:r>
              <a:rPr lang="en-GB" dirty="0" err="1">
                <a:solidFill>
                  <a:schemeClr val="tx1"/>
                </a:solidFill>
              </a:rPr>
              <a:t>cho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phù</a:t>
            </a:r>
            <a:r>
              <a:rPr lang="en-GB" dirty="0">
                <a:solidFill>
                  <a:schemeClr val="tx1"/>
                </a:solidFill>
              </a:rPr>
              <a:t> h</a:t>
            </a:r>
            <a:r>
              <a:rPr lang="en-US" dirty="0" err="1">
                <a:solidFill>
                  <a:schemeClr val="tx1"/>
                </a:solidFill>
              </a:rPr>
              <a:t>ợp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án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lĩnh</a:t>
            </a:r>
            <a:r>
              <a:rPr lang="en-GB" dirty="0">
                <a:solidFill>
                  <a:schemeClr val="tx1"/>
                </a:solidFill>
              </a:rPr>
              <a:t> v</a:t>
            </a:r>
            <a:r>
              <a:rPr lang="en-US" dirty="0" err="1">
                <a:solidFill>
                  <a:schemeClr val="tx1"/>
                </a:solidFill>
              </a:rPr>
              <a:t>ực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và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thị</a:t>
            </a:r>
            <a:r>
              <a:rPr lang="en-GB" dirty="0">
                <a:solidFill>
                  <a:schemeClr val="tx1"/>
                </a:solidFill>
              </a:rPr>
              <a:t> tr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 err="1">
                <a:solidFill>
                  <a:schemeClr val="tx1"/>
                </a:solidFill>
              </a:rPr>
              <a:t>ờng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trong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các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từng</a:t>
            </a:r>
            <a:r>
              <a:rPr lang="en-US" dirty="0">
                <a:solidFill>
                  <a:schemeClr val="accent2"/>
                </a:solidFill>
              </a:rPr>
              <a:t> tr</a:t>
            </a:r>
            <a:r>
              <a:rPr lang="vi-VN" dirty="0">
                <a:solidFill>
                  <a:schemeClr val="accent2"/>
                </a:solidFill>
              </a:rPr>
              <a:t>ư</a:t>
            </a:r>
            <a:r>
              <a:rPr lang="en-US" dirty="0" err="1">
                <a:solidFill>
                  <a:schemeClr val="accent2"/>
                </a:solidFill>
              </a:rPr>
              <a:t>ờng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hợp</a:t>
            </a:r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C</a:t>
            </a:r>
            <a:r>
              <a:rPr lang="vi-VN" dirty="0">
                <a:solidFill>
                  <a:schemeClr val="tx1"/>
                </a:solidFill>
              </a:rPr>
              <a:t>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chế</a:t>
            </a:r>
            <a:r>
              <a:rPr lang="en-US" dirty="0">
                <a:solidFill>
                  <a:schemeClr val="tx1"/>
                </a:solidFill>
              </a:rPr>
              <a:t> chia </a:t>
            </a:r>
            <a:r>
              <a:rPr lang="en-US" dirty="0" err="1">
                <a:solidFill>
                  <a:schemeClr val="tx1"/>
                </a:solidFill>
              </a:rPr>
              <a:t>sẻ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rủi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ro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nên</a:t>
            </a:r>
            <a:r>
              <a:rPr lang="en-US" dirty="0">
                <a:solidFill>
                  <a:schemeClr val="tx1"/>
                </a:solidFill>
              </a:rPr>
              <a:t> đ</a:t>
            </a:r>
            <a:r>
              <a:rPr lang="vi-VN" dirty="0">
                <a:solidFill>
                  <a:schemeClr val="tx1"/>
                </a:solidFill>
              </a:rPr>
              <a:t>ư</a:t>
            </a:r>
            <a:r>
              <a:rPr lang="en-US" dirty="0" err="1">
                <a:solidFill>
                  <a:schemeClr val="tx1"/>
                </a:solidFill>
              </a:rPr>
              <a:t>ợc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hỗ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trợ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bởi</a:t>
            </a:r>
            <a:r>
              <a:rPr lang="en-US" dirty="0">
                <a:solidFill>
                  <a:schemeClr val="tx1"/>
                </a:solidFill>
              </a:rPr>
              <a:t>:</a:t>
            </a:r>
            <a:endParaRPr lang="en-GB" dirty="0">
              <a:solidFill>
                <a:schemeClr val="tx1"/>
              </a:solidFill>
            </a:endParaRPr>
          </a:p>
          <a:p>
            <a:pPr lvl="1"/>
            <a:r>
              <a:rPr lang="en-GB" dirty="0" err="1"/>
              <a:t>Quá</a:t>
            </a:r>
            <a:r>
              <a:rPr lang="en-GB" dirty="0"/>
              <a:t>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>
                <a:solidFill>
                  <a:schemeClr val="accent2"/>
                </a:solidFill>
              </a:rPr>
              <a:t>sàng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lọc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>
                <a:solidFill>
                  <a:schemeClr val="accent2"/>
                </a:solidFill>
              </a:rPr>
              <a:t>thẩm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định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/>
              <a:t>d</a:t>
            </a:r>
            <a:r>
              <a:rPr lang="en-US" dirty="0"/>
              <a:t>ự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tốt</a:t>
            </a:r>
            <a:endParaRPr lang="en-US" dirty="0"/>
          </a:p>
          <a:p>
            <a:pPr lvl="1"/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xác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định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>
                <a:solidFill>
                  <a:schemeClr val="accent2"/>
                </a:solidFill>
              </a:rPr>
              <a:t>quản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lý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nợ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dự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phòng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tốt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106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156183-21C3-4F92-8FE4-81B15931B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E8D6DC-EFC1-4ABF-8711-1E05194E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PPP</a:t>
            </a:r>
            <a:br>
              <a:rPr lang="en-US" dirty="0"/>
            </a:b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78E7D-FADF-48DB-84FE-45F6450678A3}"/>
              </a:ext>
            </a:extLst>
          </p:cNvPr>
          <p:cNvSpPr txBox="1"/>
          <p:nvPr/>
        </p:nvSpPr>
        <p:spPr>
          <a:xfrm>
            <a:off x="415924" y="1337478"/>
            <a:ext cx="83947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>
                <a:solidFill>
                  <a:prstClr val="black"/>
                </a:solidFill>
              </a:rPr>
              <a:t>Xin </a:t>
            </a:r>
            <a:r>
              <a:rPr lang="en-GB" kern="0" dirty="0" err="1">
                <a:solidFill>
                  <a:prstClr val="black"/>
                </a:solidFill>
              </a:rPr>
              <a:t>cảm</a:t>
            </a:r>
            <a:r>
              <a:rPr lang="en-GB" kern="0" dirty="0">
                <a:solidFill>
                  <a:prstClr val="black"/>
                </a:solidFill>
              </a:rPr>
              <a:t> </a:t>
            </a:r>
            <a:r>
              <a:rPr lang="en-US" kern="0" dirty="0" err="1">
                <a:solidFill>
                  <a:prstClr val="black"/>
                </a:solidFill>
              </a:rPr>
              <a:t>ơn</a:t>
            </a:r>
            <a:r>
              <a:rPr lang="en-US" kern="0" dirty="0">
                <a:solidFill>
                  <a:prstClr val="black"/>
                </a:solidFill>
              </a:rPr>
              <a:t>!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0" dirty="0" err="1">
                <a:solidFill>
                  <a:prstClr val="black"/>
                </a:solidFill>
              </a:rPr>
              <a:t>Ông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Sanjay GROVER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sgrover@adb.org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Chuyên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PPP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Ngân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hàng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Phát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triển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Châu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Bà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Hulya PASAOGULLARI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hulya.pasaogullari@imcworlwide.com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ư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vấn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trưởng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Kinh</a:t>
            </a: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tế</a:t>
            </a:r>
            <a:r>
              <a:rPr lang="en-GB" kern="0" dirty="0">
                <a:solidFill>
                  <a:prstClr val="black"/>
                </a:solidFill>
              </a:rPr>
              <a:t> &amp; </a:t>
            </a:r>
            <a:r>
              <a:rPr lang="en-GB" kern="0" dirty="0" err="1">
                <a:solidFill>
                  <a:prstClr val="black"/>
                </a:solidFill>
              </a:rPr>
              <a:t>Tài</a:t>
            </a:r>
            <a:r>
              <a:rPr lang="en-GB" kern="0" dirty="0">
                <a:solidFill>
                  <a:prstClr val="black"/>
                </a:solidFill>
              </a:rPr>
              <a:t> </a:t>
            </a:r>
            <a:r>
              <a:rPr lang="en-GB" kern="0" dirty="0" err="1">
                <a:solidFill>
                  <a:prstClr val="black"/>
                </a:solidFill>
              </a:rPr>
              <a:t>Chính</a:t>
            </a: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IMC Worldwide Ltd</a:t>
            </a:r>
          </a:p>
        </p:txBody>
      </p:sp>
    </p:spTree>
    <p:extLst>
      <p:ext uri="{BB962C8B-B14F-4D97-AF65-F5344CB8AC3E}">
        <p14:creationId xmlns:p14="http://schemas.microsoft.com/office/powerpoint/2010/main" val="320417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570C-554E-4772-890E-6316C9E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62" y="2060576"/>
            <a:ext cx="9171002" cy="1852414"/>
          </a:xfrm>
        </p:spPr>
        <p:txBody>
          <a:bodyPr/>
          <a:lstStyle/>
          <a:p>
            <a:r>
              <a:rPr lang="en-GB" sz="2800" b="0" dirty="0" err="1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Các</a:t>
            </a:r>
            <a:r>
              <a:rPr lang="en-GB" sz="2800" b="0" dirty="0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 </a:t>
            </a:r>
            <a:r>
              <a:rPr lang="en-GB" sz="2800" b="0" dirty="0" err="1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công</a:t>
            </a:r>
            <a:r>
              <a:rPr lang="en-GB" sz="2800" b="0" dirty="0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 </a:t>
            </a:r>
            <a:r>
              <a:rPr lang="en-GB" sz="2800" b="0" dirty="0" err="1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cụ</a:t>
            </a:r>
            <a:r>
              <a:rPr lang="en-GB" sz="2800" b="0" dirty="0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 </a:t>
            </a:r>
            <a:r>
              <a:rPr lang="en-GB" sz="2800" b="0" dirty="0" err="1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hỗ</a:t>
            </a:r>
            <a:r>
              <a:rPr lang="en-GB" sz="2800" b="0" dirty="0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 tr</a:t>
            </a:r>
            <a:r>
              <a:rPr lang="en-US" sz="2800" b="0" dirty="0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ợ </a:t>
            </a:r>
            <a:r>
              <a:rPr lang="en-US" sz="2800" b="0" dirty="0" err="1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chính</a:t>
            </a:r>
            <a:r>
              <a:rPr lang="en-US" sz="2800" b="0" dirty="0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 </a:t>
            </a:r>
            <a:r>
              <a:rPr lang="en-US" sz="2800" b="0" dirty="0" err="1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  <a:t>phủ</a:t>
            </a:r>
            <a:br>
              <a:rPr lang="en-GB" sz="2800" b="0" dirty="0">
                <a:latin typeface="Avenir Next Medium"/>
              </a:rPr>
            </a:br>
            <a:r>
              <a:rPr lang="en-GB" sz="2800" b="0" dirty="0" err="1">
                <a:latin typeface="Avenir Next Medium"/>
              </a:rPr>
              <a:t>Ví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dụ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của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các</a:t>
            </a:r>
            <a:r>
              <a:rPr lang="en-GB" sz="2800" b="0" dirty="0">
                <a:latin typeface="Avenir Next Medium"/>
              </a:rPr>
              <a:t> n</a:t>
            </a:r>
            <a:r>
              <a:rPr lang="vi-VN" sz="2800" b="0" dirty="0">
                <a:latin typeface="Avenir Next Medium"/>
              </a:rPr>
              <a:t>ư</a:t>
            </a:r>
            <a:r>
              <a:rPr lang="en-US" sz="2800" b="0" dirty="0" err="1">
                <a:latin typeface="Avenir Next Medium"/>
              </a:rPr>
              <a:t>ớc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về</a:t>
            </a:r>
            <a:r>
              <a:rPr lang="en-US" sz="2800" b="0" dirty="0">
                <a:latin typeface="Avenir Next Medium"/>
              </a:rPr>
              <a:t> c</a:t>
            </a:r>
            <a:r>
              <a:rPr lang="vi-VN" sz="2800" b="0" dirty="0">
                <a:latin typeface="Avenir Next Medium"/>
              </a:rPr>
              <a:t>ơ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chế</a:t>
            </a:r>
            <a:r>
              <a:rPr lang="en-US" sz="2800" b="0" dirty="0">
                <a:latin typeface="Avenir Next Medium"/>
              </a:rPr>
              <a:t> chia </a:t>
            </a:r>
            <a:r>
              <a:rPr lang="en-US" sz="2800" b="0" dirty="0" err="1">
                <a:latin typeface="Avenir Next Medium"/>
              </a:rPr>
              <a:t>sẻ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rủi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ro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của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Chính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phủ</a:t>
            </a:r>
            <a:br>
              <a:rPr lang="en-GB" sz="2800" b="0" dirty="0">
                <a:latin typeface="Avenir Next Medium"/>
              </a:rPr>
            </a:br>
            <a:r>
              <a:rPr lang="en-GB" sz="2800" b="0" dirty="0" err="1">
                <a:latin typeface="Avenir Next Medium"/>
              </a:rPr>
              <a:t>Các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bài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học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cho</a:t>
            </a:r>
            <a:r>
              <a:rPr lang="en-US" sz="2800" b="0" dirty="0">
                <a:latin typeface="Avenir Next Medium"/>
              </a:rPr>
              <a:t> </a:t>
            </a:r>
            <a:r>
              <a:rPr lang="en-US" sz="2800" b="0" dirty="0" err="1">
                <a:latin typeface="Avenir Next Medium"/>
              </a:rPr>
              <a:t>Việt</a:t>
            </a:r>
            <a:r>
              <a:rPr lang="en-US" sz="2800" b="0" dirty="0">
                <a:latin typeface="Avenir Next Medium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68714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73E595-F837-4119-875B-E565226A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E9DC0-7E54-40CD-A797-41773190B7E6}"/>
              </a:ext>
            </a:extLst>
          </p:cNvPr>
          <p:cNvSpPr txBox="1"/>
          <p:nvPr/>
        </p:nvSpPr>
        <p:spPr>
          <a:xfrm>
            <a:off x="346035" y="1276514"/>
            <a:ext cx="908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venir Next Medium"/>
              </a:rPr>
              <a:t>Có</a:t>
            </a:r>
            <a:r>
              <a:rPr lang="en-GB" sz="2000" dirty="0">
                <a:latin typeface="Avenir Next Medium"/>
              </a:rPr>
              <a:t> </a:t>
            </a:r>
            <a:r>
              <a:rPr lang="en-GB" sz="2000" dirty="0">
                <a:solidFill>
                  <a:srgbClr val="2055A1"/>
                </a:solidFill>
                <a:latin typeface="Avenir Next Medium"/>
              </a:rPr>
              <a:t>03</a:t>
            </a:r>
            <a:r>
              <a:rPr lang="en-GB" sz="2000" dirty="0">
                <a:latin typeface="Avenir Next Medium"/>
              </a:rPr>
              <a:t> </a:t>
            </a:r>
            <a:r>
              <a:rPr lang="en-GB" sz="2000" dirty="0" err="1">
                <a:solidFill>
                  <a:schemeClr val="accent2"/>
                </a:solidFill>
                <a:latin typeface="Avenir Next Medium"/>
              </a:rPr>
              <a:t>công</a:t>
            </a:r>
            <a:r>
              <a:rPr lang="en-GB" sz="200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000" dirty="0" err="1">
                <a:solidFill>
                  <a:schemeClr val="accent2"/>
                </a:solidFill>
                <a:latin typeface="Avenir Next Medium"/>
              </a:rPr>
              <a:t>cụ</a:t>
            </a:r>
            <a:r>
              <a:rPr lang="en-GB" sz="200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000" dirty="0" err="1">
                <a:latin typeface="Avenir Next Medium"/>
              </a:rPr>
              <a:t>chính</a:t>
            </a:r>
            <a:r>
              <a:rPr lang="en-GB" sz="2000" dirty="0">
                <a:latin typeface="Avenir Next Medium"/>
              </a:rPr>
              <a:t>, t</a:t>
            </a:r>
            <a:r>
              <a:rPr lang="en-US" sz="2000" dirty="0">
                <a:latin typeface="Avenir Next Medium"/>
              </a:rPr>
              <a:t>ừ</a:t>
            </a:r>
            <a:r>
              <a:rPr lang="en-GB" sz="2000" dirty="0">
                <a:latin typeface="Avenir Next Medium"/>
              </a:rPr>
              <a:t> </a:t>
            </a:r>
            <a:r>
              <a:rPr lang="en-GB" sz="2000" dirty="0" err="1">
                <a:latin typeface="Avenir Next Medium"/>
              </a:rPr>
              <a:t>vĩ</a:t>
            </a:r>
            <a:r>
              <a:rPr lang="en-GB" sz="2000" dirty="0">
                <a:latin typeface="Avenir Next Medium"/>
              </a:rPr>
              <a:t> </a:t>
            </a:r>
            <a:r>
              <a:rPr lang="en-GB" sz="2000" dirty="0" err="1">
                <a:latin typeface="Avenir Next Medium"/>
              </a:rPr>
              <a:t>mô</a:t>
            </a:r>
            <a:r>
              <a:rPr lang="en-GB" sz="2000" dirty="0">
                <a:latin typeface="Avenir Next Medium"/>
              </a:rPr>
              <a:t> </a:t>
            </a:r>
            <a:r>
              <a:rPr lang="en-GB" sz="2000" dirty="0" err="1">
                <a:latin typeface="Avenir Next Medium"/>
              </a:rPr>
              <a:t>đến</a:t>
            </a:r>
            <a:r>
              <a:rPr lang="en-GB" sz="2000" dirty="0">
                <a:latin typeface="Avenir Next Medium"/>
              </a:rPr>
              <a:t> vi </a:t>
            </a:r>
            <a:r>
              <a:rPr lang="en-GB" sz="2000" dirty="0" err="1">
                <a:latin typeface="Avenir Next Medium"/>
              </a:rPr>
              <a:t>mô</a:t>
            </a:r>
            <a:r>
              <a:rPr lang="en-GB" sz="2000" dirty="0">
                <a:latin typeface="Avenir Next Medium"/>
              </a:rPr>
              <a:t>, </a:t>
            </a:r>
            <a:r>
              <a:rPr lang="en-GB" sz="2000" dirty="0" err="1">
                <a:latin typeface="Avenir Next Medium"/>
              </a:rPr>
              <a:t>cho</a:t>
            </a:r>
            <a:r>
              <a:rPr lang="en-GB" sz="2000" dirty="0">
                <a:latin typeface="Avenir Next Medium"/>
              </a:rPr>
              <a:t> </a:t>
            </a:r>
            <a:r>
              <a:rPr lang="en-GB" sz="2000" dirty="0" err="1">
                <a:latin typeface="Avenir Next Medium"/>
              </a:rPr>
              <a:t>hỗ</a:t>
            </a:r>
            <a:r>
              <a:rPr lang="en-GB" sz="2000" dirty="0">
                <a:latin typeface="Avenir Next Medium"/>
              </a:rPr>
              <a:t> tr</a:t>
            </a:r>
            <a:r>
              <a:rPr lang="en-US" sz="2000" dirty="0">
                <a:latin typeface="Avenir Next Medium"/>
              </a:rPr>
              <a:t>ợ </a:t>
            </a:r>
            <a:r>
              <a:rPr lang="en-US" sz="2000" dirty="0" err="1">
                <a:latin typeface="Avenir Next Medium"/>
              </a:rPr>
              <a:t>chính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phủ</a:t>
            </a:r>
            <a:r>
              <a:rPr lang="en-GB" sz="2000" dirty="0">
                <a:latin typeface="Avenir Next Medium"/>
              </a:rPr>
              <a:t> </a:t>
            </a:r>
            <a:r>
              <a:rPr lang="en-GB" sz="2000" dirty="0" err="1">
                <a:latin typeface="Avenir Next Medium"/>
              </a:rPr>
              <a:t>về</a:t>
            </a:r>
            <a:r>
              <a:rPr lang="en-GB" sz="2000" dirty="0">
                <a:latin typeface="Avenir Next Medium"/>
              </a:rPr>
              <a:t> PPP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6F60C72-14F3-4A11-9366-5F190E82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5" y="476250"/>
            <a:ext cx="8929688" cy="636588"/>
          </a:xfrm>
        </p:spPr>
        <p:txBody>
          <a:bodyPr/>
          <a:lstStyle/>
          <a:p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công</a:t>
            </a:r>
            <a:r>
              <a:rPr lang="en-US" sz="2800" dirty="0"/>
              <a:t> </a:t>
            </a:r>
            <a:r>
              <a:rPr lang="en-US" sz="2800" dirty="0" err="1"/>
              <a:t>cụ</a:t>
            </a:r>
            <a:r>
              <a:rPr lang="en-US" sz="2800" dirty="0"/>
              <a:t> </a:t>
            </a:r>
            <a:r>
              <a:rPr lang="en-US" sz="2800" dirty="0" err="1"/>
              <a:t>hỗ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Chính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endParaRPr lang="en-US" sz="28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0DBE01E-21C3-412D-AC08-4A4E05EC4B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822182"/>
              </p:ext>
            </p:extLst>
          </p:nvPr>
        </p:nvGraphicFramePr>
        <p:xfrm>
          <a:off x="984365" y="1841225"/>
          <a:ext cx="7937269" cy="312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2ED761E-4638-4B49-BF93-A6D5CAC4256F}"/>
              </a:ext>
            </a:extLst>
          </p:cNvPr>
          <p:cNvSpPr/>
          <p:nvPr/>
        </p:nvSpPr>
        <p:spPr>
          <a:xfrm>
            <a:off x="2601884" y="5386647"/>
            <a:ext cx="4887883" cy="19483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BC0AE-6474-4B82-9AD0-F7142DD97D35}"/>
              </a:ext>
            </a:extLst>
          </p:cNvPr>
          <p:cNvSpPr txBox="1"/>
          <p:nvPr/>
        </p:nvSpPr>
        <p:spPr>
          <a:xfrm>
            <a:off x="726671" y="5185355"/>
            <a:ext cx="161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2055A1"/>
                </a:solidFill>
              </a:rPr>
              <a:t>vĩ</a:t>
            </a:r>
            <a:r>
              <a:rPr lang="en-US" b="1" dirty="0">
                <a:solidFill>
                  <a:srgbClr val="2055A1"/>
                </a:solidFill>
              </a:rPr>
              <a:t> </a:t>
            </a:r>
            <a:r>
              <a:rPr lang="en-US" b="1" dirty="0" err="1">
                <a:solidFill>
                  <a:srgbClr val="2055A1"/>
                </a:solidFill>
              </a:rPr>
              <a:t>mô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6C2463-7CE2-43A8-929D-5CED572755F2}"/>
              </a:ext>
            </a:extLst>
          </p:cNvPr>
          <p:cNvSpPr txBox="1"/>
          <p:nvPr/>
        </p:nvSpPr>
        <p:spPr>
          <a:xfrm>
            <a:off x="7536878" y="5127167"/>
            <a:ext cx="161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công</a:t>
            </a:r>
            <a:r>
              <a:rPr lang="en-US" b="1" dirty="0"/>
              <a:t> </a:t>
            </a:r>
            <a:r>
              <a:rPr lang="en-US" b="1" dirty="0" err="1"/>
              <a:t>cụ</a:t>
            </a:r>
            <a:r>
              <a:rPr lang="en-US" b="1" dirty="0"/>
              <a:t> </a:t>
            </a:r>
            <a:r>
              <a:rPr lang="en-US" b="1" dirty="0" err="1"/>
              <a:t>cấp</a:t>
            </a:r>
            <a:r>
              <a:rPr lang="en-US" b="1" dirty="0"/>
              <a:t> </a:t>
            </a:r>
            <a:r>
              <a:rPr lang="en-US" b="1" dirty="0">
                <a:solidFill>
                  <a:srgbClr val="2055A1"/>
                </a:solidFill>
              </a:rPr>
              <a:t>vi </a:t>
            </a:r>
            <a:r>
              <a:rPr lang="en-US" b="1" dirty="0" err="1">
                <a:solidFill>
                  <a:srgbClr val="2055A1"/>
                </a:solidFill>
              </a:rPr>
              <a:t>mô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5528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197E34-B261-4FFD-BFEE-C43071942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7593" y="6342061"/>
            <a:ext cx="1473200" cy="365125"/>
          </a:xfrm>
        </p:spPr>
        <p:txBody>
          <a:bodyPr/>
          <a:lstStyle/>
          <a:p>
            <a:fld id="{781D5586-D159-9B40-BE19-C4A3F3FE4980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E27CEE-436D-4025-8CD7-A77339FF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: 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 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tốt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E024D-101B-49BB-BA56-842EE4042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74" y="3301410"/>
            <a:ext cx="8264851" cy="30840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4764DD-C687-485F-9F0E-44894F962F72}"/>
              </a:ext>
            </a:extLst>
          </p:cNvPr>
          <p:cNvSpPr txBox="1"/>
          <p:nvPr/>
        </p:nvSpPr>
        <p:spPr>
          <a:xfrm>
            <a:off x="193040" y="1201923"/>
            <a:ext cx="947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venir Next Medium"/>
              </a:rPr>
              <a:t>Xác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định</a:t>
            </a:r>
            <a:r>
              <a:rPr lang="en-US" sz="2000" dirty="0">
                <a:latin typeface="Avenir Next Medium"/>
              </a:rPr>
              <a:t> chia </a:t>
            </a:r>
            <a:r>
              <a:rPr lang="en-US" sz="2000" dirty="0" err="1">
                <a:latin typeface="Avenir Next Medium"/>
              </a:rPr>
              <a:t>sẻ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rủi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ro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Avenir Next Medium"/>
              </a:rPr>
              <a:t>đúng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đòi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latin typeface="Avenir Next Medium"/>
              </a:rPr>
              <a:t>hỏi</a:t>
            </a:r>
            <a:r>
              <a:rPr lang="en-US" sz="2000" dirty="0"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thẩm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định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chuyên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sâu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và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sự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linh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hoạt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của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các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công</a:t>
            </a:r>
            <a:r>
              <a:rPr lang="en-US" sz="2000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sz="2000" dirty="0" err="1">
                <a:solidFill>
                  <a:srgbClr val="2055A1"/>
                </a:solidFill>
                <a:latin typeface="Avenir Next Medium"/>
              </a:rPr>
              <a:t>cụ</a:t>
            </a:r>
            <a:endParaRPr lang="en-US" sz="2000" dirty="0">
              <a:solidFill>
                <a:srgbClr val="2055A1"/>
              </a:solidFill>
              <a:latin typeface="Avenir Next Medium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DCAA2E-BE6B-45A6-B522-6383C584CDAC}"/>
              </a:ext>
            </a:extLst>
          </p:cNvPr>
          <p:cNvSpPr txBox="1"/>
          <p:nvPr/>
        </p:nvSpPr>
        <p:spPr>
          <a:xfrm>
            <a:off x="415925" y="3154859"/>
            <a:ext cx="1534796" cy="461665"/>
          </a:xfrm>
          <a:prstGeom prst="rect">
            <a:avLst/>
          </a:prstGeom>
          <a:solidFill>
            <a:srgbClr val="2055A1"/>
          </a:solidFill>
          <a:ln>
            <a:solidFill>
              <a:srgbClr val="2055A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Hỗ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trợ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Chính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phủ</a:t>
            </a:r>
            <a:r>
              <a:rPr lang="en-US" sz="1200" dirty="0">
                <a:solidFill>
                  <a:schemeClr val="bg1"/>
                </a:solidFill>
              </a:rPr>
              <a:t> t</a:t>
            </a:r>
            <a:r>
              <a:rPr lang="vi-VN" sz="1200" dirty="0">
                <a:solidFill>
                  <a:schemeClr val="bg1"/>
                </a:solidFill>
              </a:rPr>
              <a:t>ư</a:t>
            </a:r>
            <a:r>
              <a:rPr lang="en-US" sz="1200" dirty="0" err="1">
                <a:solidFill>
                  <a:schemeClr val="bg1"/>
                </a:solidFill>
              </a:rPr>
              <a:t>ơng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xứng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78044D1-0F39-4039-963D-E3FBB61BBB78}"/>
              </a:ext>
            </a:extLst>
          </p:cNvPr>
          <p:cNvGrpSpPr>
            <a:grpSpLocks/>
          </p:cNvGrpSpPr>
          <p:nvPr/>
        </p:nvGrpSpPr>
        <p:grpSpPr>
          <a:xfrm>
            <a:off x="704850" y="1650639"/>
            <a:ext cx="8380575" cy="1253146"/>
            <a:chOff x="0" y="0"/>
            <a:chExt cx="7559040" cy="149352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A40A769-9C84-47E1-AC11-205EEFF1209B}"/>
                </a:ext>
              </a:extLst>
            </p:cNvPr>
            <p:cNvSpPr/>
            <p:nvPr/>
          </p:nvSpPr>
          <p:spPr>
            <a:xfrm>
              <a:off x="0" y="228600"/>
              <a:ext cx="7559040" cy="11049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0" name="Rounded Rectangle 7">
              <a:extLst>
                <a:ext uri="{FF2B5EF4-FFF2-40B4-BE49-F238E27FC236}">
                  <a16:creationId xmlns:a16="http://schemas.microsoft.com/office/drawing/2014/main" id="{BEEB1753-887E-42F7-8252-8ABAF16D4A48}"/>
                </a:ext>
              </a:extLst>
            </p:cNvPr>
            <p:cNvSpPr/>
            <p:nvPr/>
          </p:nvSpPr>
          <p:spPr>
            <a:xfrm>
              <a:off x="3063240" y="868680"/>
              <a:ext cx="1356360" cy="624840"/>
            </a:xfrm>
            <a:prstGeom prst="roundRect">
              <a:avLst/>
            </a:prstGeom>
            <a:solidFill>
              <a:srgbClr val="A5A5A5">
                <a:lumMod val="20000"/>
                <a:lumOff val="8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ysDash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Tr</a:t>
              </a:r>
              <a:r>
                <a:rPr lang="vi-VN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ư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ờng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hợp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nào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cần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hỗ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trợ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của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Chính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US" sz="900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phủ</a:t>
              </a:r>
              <a:r>
                <a:rPr lang="en-US" sz="900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?</a:t>
              </a:r>
              <a:endParaRPr lang="en-US" sz="1100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416F781-BEB1-4253-ADFA-9AFA68D59CE9}"/>
                </a:ext>
              </a:extLst>
            </p:cNvPr>
            <p:cNvCxnSpPr/>
            <p:nvPr/>
          </p:nvCxnSpPr>
          <p:spPr>
            <a:xfrm>
              <a:off x="4427220" y="1143000"/>
              <a:ext cx="1439545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2055A1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59B4851-69C1-42F8-85FA-C628D54140FA}"/>
                </a:ext>
              </a:extLst>
            </p:cNvPr>
            <p:cNvCxnSpPr/>
            <p:nvPr/>
          </p:nvCxnSpPr>
          <p:spPr>
            <a:xfrm>
              <a:off x="1615440" y="1127760"/>
              <a:ext cx="144000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2055A1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53" name="Rounded Rectangle 10">
              <a:extLst>
                <a:ext uri="{FF2B5EF4-FFF2-40B4-BE49-F238E27FC236}">
                  <a16:creationId xmlns:a16="http://schemas.microsoft.com/office/drawing/2014/main" id="{70076908-CC9C-4C2E-9417-797C6E07A727}"/>
                </a:ext>
              </a:extLst>
            </p:cNvPr>
            <p:cNvSpPr/>
            <p:nvPr/>
          </p:nvSpPr>
          <p:spPr>
            <a:xfrm>
              <a:off x="388620" y="815340"/>
              <a:ext cx="1079500" cy="624840"/>
            </a:xfrm>
            <a:prstGeom prst="roundRect">
              <a:avLst/>
            </a:prstGeom>
            <a:solidFill>
              <a:srgbClr val="44546A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Một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số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vấn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đề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nhất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định</a:t>
              </a:r>
              <a:endParaRPr lang="en-US" sz="1100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</p:txBody>
        </p:sp>
        <p:sp>
          <p:nvSpPr>
            <p:cNvPr id="54" name="Rounded Rectangle 11">
              <a:extLst>
                <a:ext uri="{FF2B5EF4-FFF2-40B4-BE49-F238E27FC236}">
                  <a16:creationId xmlns:a16="http://schemas.microsoft.com/office/drawing/2014/main" id="{6B39ED63-9F67-480B-A7BA-70F272C787F2}"/>
                </a:ext>
              </a:extLst>
            </p:cNvPr>
            <p:cNvSpPr/>
            <p:nvPr/>
          </p:nvSpPr>
          <p:spPr>
            <a:xfrm>
              <a:off x="6050280" y="815340"/>
              <a:ext cx="1079500" cy="624840"/>
            </a:xfrm>
            <a:prstGeom prst="roundRect">
              <a:avLst/>
            </a:prstGeom>
            <a:solidFill>
              <a:srgbClr val="44546A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Rủi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ro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không</a:t>
              </a:r>
              <a:r>
                <a:rPr lang="en-GB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l</a:t>
              </a:r>
              <a:r>
                <a:rPr lang="vi-VN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ư</a:t>
              </a:r>
              <a:r>
                <a:rPr lang="en-US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ờng</a:t>
              </a:r>
              <a:r>
                <a:rPr lang="en-US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tr</a:t>
              </a:r>
              <a:r>
                <a:rPr lang="vi-VN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ư</a:t>
              </a:r>
              <a:r>
                <a:rPr lang="en-US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ớc</a:t>
              </a:r>
              <a:r>
                <a:rPr lang="en-US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 đ</a:t>
              </a:r>
              <a:r>
                <a:rPr lang="vi-VN" sz="900" i="1" dirty="0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ư</a:t>
              </a:r>
              <a:r>
                <a:rPr lang="en-US" sz="900" i="1" dirty="0" err="1">
                  <a:solidFill>
                    <a:srgbClr val="FFFFFF"/>
                  </a:solidFill>
                  <a:latin typeface="Corbel"/>
                  <a:ea typeface="Times New Roman"/>
                  <a:cs typeface="Times New Roman"/>
                </a:rPr>
                <a:t>ợc</a:t>
              </a:r>
              <a:endParaRPr lang="en-US" sz="1100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</p:txBody>
        </p:sp>
        <p:sp>
          <p:nvSpPr>
            <p:cNvPr id="55" name="Snip Diagonal Corner Rectangle 12">
              <a:extLst>
                <a:ext uri="{FF2B5EF4-FFF2-40B4-BE49-F238E27FC236}">
                  <a16:creationId xmlns:a16="http://schemas.microsoft.com/office/drawing/2014/main" id="{4208DFDF-9BD2-4A01-AC95-B8B4520E1A90}"/>
                </a:ext>
              </a:extLst>
            </p:cNvPr>
            <p:cNvSpPr/>
            <p:nvPr/>
          </p:nvSpPr>
          <p:spPr>
            <a:xfrm>
              <a:off x="1203960" y="7620"/>
              <a:ext cx="1079500" cy="624840"/>
            </a:xfrm>
            <a:prstGeom prst="snip2DiagRect">
              <a:avLst/>
            </a:prstGeom>
            <a:solidFill>
              <a:srgbClr val="5B9BD5">
                <a:lumMod val="60000"/>
                <a:lumOff val="4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Vấn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đề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về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kinh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phí</a:t>
              </a:r>
              <a:endParaRPr lang="en-US" sz="1100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</p:txBody>
        </p:sp>
        <p:sp>
          <p:nvSpPr>
            <p:cNvPr id="56" name="Snip Diagonal Corner Rectangle 13">
              <a:extLst>
                <a:ext uri="{FF2B5EF4-FFF2-40B4-BE49-F238E27FC236}">
                  <a16:creationId xmlns:a16="http://schemas.microsoft.com/office/drawing/2014/main" id="{615E93AD-8A59-41F5-9933-F2DAEE013D5F}"/>
                </a:ext>
              </a:extLst>
            </p:cNvPr>
            <p:cNvSpPr/>
            <p:nvPr/>
          </p:nvSpPr>
          <p:spPr>
            <a:xfrm>
              <a:off x="2529840" y="7620"/>
              <a:ext cx="1178156" cy="624840"/>
            </a:xfrm>
            <a:prstGeom prst="snip2DiagRect">
              <a:avLst/>
            </a:prstGeom>
            <a:solidFill>
              <a:srgbClr val="5B9BD5">
                <a:lumMod val="40000"/>
                <a:lumOff val="6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Vấn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đề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về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dòng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tiền</a:t>
              </a:r>
              <a:endParaRPr lang="en-GB" sz="900" b="1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  <a:p>
              <a:pPr marL="171450" indent="-171450" algn="ctr">
                <a:buFontTx/>
                <a:buChar char="-"/>
              </a:pP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Tạm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th</a:t>
              </a:r>
              <a:r>
                <a:rPr lang="en-US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ời</a:t>
              </a:r>
              <a:endParaRPr lang="en-GB" sz="900" b="1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  <a:p>
              <a:pPr marL="171450" indent="-171450" algn="ctr">
                <a:buFontTx/>
                <a:buChar char="-"/>
              </a:pP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Dài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hạn</a:t>
              </a:r>
              <a:endParaRPr lang="en-US" sz="1100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</p:txBody>
        </p:sp>
        <p:sp>
          <p:nvSpPr>
            <p:cNvPr id="57" name="Snip Diagonal Corner Rectangle 14">
              <a:extLst>
                <a:ext uri="{FF2B5EF4-FFF2-40B4-BE49-F238E27FC236}">
                  <a16:creationId xmlns:a16="http://schemas.microsoft.com/office/drawing/2014/main" id="{E8212BCE-9ACA-4A4F-9420-243D0A9BCA6D}"/>
                </a:ext>
              </a:extLst>
            </p:cNvPr>
            <p:cNvSpPr/>
            <p:nvPr/>
          </p:nvSpPr>
          <p:spPr>
            <a:xfrm>
              <a:off x="3848100" y="7620"/>
              <a:ext cx="1079500" cy="624840"/>
            </a:xfrm>
            <a:prstGeom prst="snip2DiagRect">
              <a:avLst/>
            </a:prstGeom>
            <a:solidFill>
              <a:srgbClr val="5B9BD5">
                <a:lumMod val="20000"/>
                <a:lumOff val="80000"/>
              </a:srgbClr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Các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rủi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ro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cụ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thể</a:t>
              </a:r>
              <a:endParaRPr lang="en-US" sz="1100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</p:txBody>
        </p:sp>
        <p:sp>
          <p:nvSpPr>
            <p:cNvPr id="58" name="Snip Diagonal Corner Rectangle 15">
              <a:extLst>
                <a:ext uri="{FF2B5EF4-FFF2-40B4-BE49-F238E27FC236}">
                  <a16:creationId xmlns:a16="http://schemas.microsoft.com/office/drawing/2014/main" id="{E4ED8520-5331-4742-BEE8-D34399283D5F}"/>
                </a:ext>
              </a:extLst>
            </p:cNvPr>
            <p:cNvSpPr/>
            <p:nvPr/>
          </p:nvSpPr>
          <p:spPr>
            <a:xfrm>
              <a:off x="5120640" y="0"/>
              <a:ext cx="1079500" cy="624840"/>
            </a:xfrm>
            <a:prstGeom prst="snip2DiagRect">
              <a:avLst/>
            </a:prstGeom>
            <a:solidFill>
              <a:srgbClr val="F0F4FA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Rủi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ro</a:t>
              </a:r>
              <a:r>
                <a:rPr lang="en-GB" sz="900" b="1" dirty="0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 </a:t>
              </a:r>
              <a:r>
                <a:rPr lang="en-GB" sz="900" b="1" dirty="0" err="1">
                  <a:solidFill>
                    <a:srgbClr val="000000"/>
                  </a:solidFill>
                  <a:latin typeface="Corbel"/>
                  <a:ea typeface="Times New Roman"/>
                  <a:cs typeface="Times New Roman"/>
                </a:rPr>
                <a:t>chung</a:t>
              </a:r>
              <a:endParaRPr lang="en-US" sz="1100" dirty="0">
                <a:solidFill>
                  <a:srgbClr val="000000"/>
                </a:solidFill>
                <a:latin typeface="Corbel"/>
                <a:ea typeface="Times New Roman"/>
                <a:cs typeface="Times New Roman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24320D2-7FB8-4A85-BE61-6D3B8ECCCB56}"/>
              </a:ext>
            </a:extLst>
          </p:cNvPr>
          <p:cNvSpPr txBox="1"/>
          <p:nvPr/>
        </p:nvSpPr>
        <p:spPr>
          <a:xfrm>
            <a:off x="406833" y="1705588"/>
            <a:ext cx="1418806" cy="461665"/>
          </a:xfrm>
          <a:prstGeom prst="rect">
            <a:avLst/>
          </a:prstGeom>
          <a:solidFill>
            <a:srgbClr val="2055A1"/>
          </a:solidFill>
          <a:ln>
            <a:solidFill>
              <a:srgbClr val="2055A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Thử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thách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về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tính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khả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thi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thương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mại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CCCDB-8706-4A11-A58C-5A562A1E350E}"/>
              </a:ext>
            </a:extLst>
          </p:cNvPr>
          <p:cNvSpPr txBox="1"/>
          <p:nvPr/>
        </p:nvSpPr>
        <p:spPr>
          <a:xfrm>
            <a:off x="4799323" y="4544736"/>
            <a:ext cx="770259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err="1"/>
              <a:t>Doanh</a:t>
            </a:r>
            <a:r>
              <a:rPr lang="en-US" sz="1000" dirty="0"/>
              <a:t> </a:t>
            </a:r>
            <a:r>
              <a:rPr lang="en-US" sz="1000" dirty="0" err="1"/>
              <a:t>thu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3262A0-FA9A-4579-9A66-5EA4C024F4FD}"/>
              </a:ext>
            </a:extLst>
          </p:cNvPr>
          <p:cNvSpPr txBox="1"/>
          <p:nvPr/>
        </p:nvSpPr>
        <p:spPr>
          <a:xfrm>
            <a:off x="5707401" y="4853852"/>
            <a:ext cx="1407658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err="1"/>
              <a:t>Dòng</a:t>
            </a:r>
            <a:r>
              <a:rPr lang="en-US" sz="1000" dirty="0"/>
              <a:t> </a:t>
            </a:r>
            <a:r>
              <a:rPr lang="en-US" sz="1000" dirty="0" err="1"/>
              <a:t>tiền</a:t>
            </a:r>
            <a:r>
              <a:rPr lang="en-US" sz="1000" dirty="0"/>
              <a:t> </a:t>
            </a:r>
            <a:r>
              <a:rPr lang="en-US" sz="1000" dirty="0" err="1"/>
              <a:t>trên</a:t>
            </a:r>
            <a:r>
              <a:rPr lang="en-US" sz="1000" dirty="0"/>
              <a:t> </a:t>
            </a:r>
            <a:r>
              <a:rPr lang="en-US" sz="1000" dirty="0" err="1"/>
              <a:t>vốn</a:t>
            </a:r>
            <a:r>
              <a:rPr lang="en-US" sz="1000" dirty="0"/>
              <a:t> </a:t>
            </a:r>
            <a:r>
              <a:rPr lang="en-US" sz="1000" dirty="0" err="1"/>
              <a:t>chủ</a:t>
            </a:r>
            <a:endParaRPr lang="en-US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372069-D9BD-4B7B-BBFB-6D990C3BB4F0}"/>
              </a:ext>
            </a:extLst>
          </p:cNvPr>
          <p:cNvSpPr txBox="1"/>
          <p:nvPr/>
        </p:nvSpPr>
        <p:spPr>
          <a:xfrm>
            <a:off x="3777609" y="5532966"/>
            <a:ext cx="971175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err="1"/>
              <a:t>Các</a:t>
            </a:r>
            <a:r>
              <a:rPr lang="en-US" sz="1000" dirty="0"/>
              <a:t> </a:t>
            </a:r>
            <a:r>
              <a:rPr lang="en-US" sz="1000" dirty="0" err="1"/>
              <a:t>khoản</a:t>
            </a:r>
            <a:r>
              <a:rPr lang="en-US" sz="1000" dirty="0"/>
              <a:t> </a:t>
            </a:r>
            <a:r>
              <a:rPr lang="en-US" sz="1000" dirty="0" err="1"/>
              <a:t>vay</a:t>
            </a:r>
            <a:endParaRPr lang="en-US" sz="1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F8DBD9-72A6-4412-82ED-7AE8B988C07D}"/>
              </a:ext>
            </a:extLst>
          </p:cNvPr>
          <p:cNvSpPr txBox="1"/>
          <p:nvPr/>
        </p:nvSpPr>
        <p:spPr>
          <a:xfrm>
            <a:off x="2571014" y="4107305"/>
            <a:ext cx="806170" cy="369332"/>
          </a:xfrm>
          <a:prstGeom prst="rect">
            <a:avLst/>
          </a:prstGeom>
          <a:solidFill>
            <a:srgbClr val="FF93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dirty="0" err="1"/>
              <a:t>Vốn</a:t>
            </a:r>
            <a:r>
              <a:rPr lang="en-US" sz="900" dirty="0"/>
              <a:t> </a:t>
            </a:r>
            <a:r>
              <a:rPr lang="en-US" sz="900" dirty="0" err="1"/>
              <a:t>chủ</a:t>
            </a:r>
            <a:r>
              <a:rPr lang="en-US" sz="900" dirty="0"/>
              <a:t> </a:t>
            </a:r>
            <a:r>
              <a:rPr lang="en-US" sz="900" dirty="0" err="1"/>
              <a:t>sở</a:t>
            </a:r>
            <a:r>
              <a:rPr lang="en-US" sz="900" dirty="0"/>
              <a:t> </a:t>
            </a:r>
            <a:r>
              <a:rPr lang="en-US" sz="900" dirty="0" err="1"/>
              <a:t>hữu</a:t>
            </a:r>
            <a:endParaRPr lang="en-US" sz="9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236016-DE8F-49A4-A79D-C3F02A9F8608}"/>
              </a:ext>
            </a:extLst>
          </p:cNvPr>
          <p:cNvSpPr txBox="1"/>
          <p:nvPr/>
        </p:nvSpPr>
        <p:spPr>
          <a:xfrm>
            <a:off x="2754057" y="4697827"/>
            <a:ext cx="440083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err="1"/>
              <a:t>Nợ</a:t>
            </a:r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550074-D5CB-4AAE-A96C-7835D6847B8C}"/>
              </a:ext>
            </a:extLst>
          </p:cNvPr>
          <p:cNvSpPr txBox="1"/>
          <p:nvPr/>
        </p:nvSpPr>
        <p:spPr>
          <a:xfrm>
            <a:off x="6530587" y="3301410"/>
            <a:ext cx="2265941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err="1"/>
              <a:t>Dòng</a:t>
            </a:r>
            <a:r>
              <a:rPr lang="en-US" sz="1000" dirty="0"/>
              <a:t> </a:t>
            </a:r>
            <a:r>
              <a:rPr lang="en-US" sz="1000" dirty="0" err="1"/>
              <a:t>tiền</a:t>
            </a:r>
            <a:r>
              <a:rPr lang="en-US" sz="1000" dirty="0"/>
              <a:t> 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thời</a:t>
            </a:r>
            <a:r>
              <a:rPr lang="en-US" sz="1000" dirty="0"/>
              <a:t> </a:t>
            </a:r>
            <a:r>
              <a:rPr lang="en-US" sz="1000" dirty="0" err="1"/>
              <a:t>gian</a:t>
            </a:r>
            <a:r>
              <a:rPr lang="en-US" sz="1000" dirty="0"/>
              <a:t> </a:t>
            </a:r>
            <a:r>
              <a:rPr lang="en-US" sz="1000" dirty="0" err="1"/>
              <a:t>kinh</a:t>
            </a:r>
            <a:r>
              <a:rPr lang="en-US" sz="1000" dirty="0"/>
              <a:t> </a:t>
            </a:r>
            <a:r>
              <a:rPr lang="en-US" sz="1000" dirty="0" err="1"/>
              <a:t>doanh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DD45BB-1B44-49FD-A3A7-53208AC3E96E}"/>
              </a:ext>
            </a:extLst>
          </p:cNvPr>
          <p:cNvSpPr txBox="1"/>
          <p:nvPr/>
        </p:nvSpPr>
        <p:spPr>
          <a:xfrm>
            <a:off x="2571014" y="3305889"/>
            <a:ext cx="806170" cy="553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dirty="0" err="1"/>
              <a:t>Dòng</a:t>
            </a:r>
            <a:r>
              <a:rPr lang="en-US" sz="1000" dirty="0"/>
              <a:t> </a:t>
            </a:r>
            <a:r>
              <a:rPr lang="en-US" sz="1000" dirty="0" err="1"/>
              <a:t>tiền</a:t>
            </a:r>
            <a:r>
              <a:rPr lang="en-US" sz="1000" dirty="0"/>
              <a:t> </a:t>
            </a:r>
            <a:r>
              <a:rPr lang="en-US" sz="1000" dirty="0" err="1"/>
              <a:t>trong</a:t>
            </a:r>
            <a:r>
              <a:rPr lang="en-US" sz="1000" dirty="0"/>
              <a:t> </a:t>
            </a:r>
            <a:r>
              <a:rPr lang="en-US" sz="1000" dirty="0" err="1"/>
              <a:t>thời</a:t>
            </a:r>
            <a:r>
              <a:rPr lang="en-US" sz="1000" dirty="0"/>
              <a:t> </a:t>
            </a:r>
            <a:r>
              <a:rPr lang="en-US" sz="1000" dirty="0" err="1"/>
              <a:t>gian</a:t>
            </a:r>
            <a:r>
              <a:rPr lang="en-US" sz="1000" dirty="0"/>
              <a:t> </a:t>
            </a:r>
            <a:r>
              <a:rPr lang="en-US" sz="1000" dirty="0" err="1"/>
              <a:t>đầu</a:t>
            </a:r>
            <a:r>
              <a:rPr lang="en-US" sz="1000" dirty="0"/>
              <a:t> t</a:t>
            </a:r>
            <a:r>
              <a:rPr lang="vi-VN" sz="1000" dirty="0"/>
              <a:t>ư</a:t>
            </a:r>
            <a:endParaRPr lang="en-US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45A387-21D7-4CBB-8D34-A7BD3A759636}"/>
              </a:ext>
            </a:extLst>
          </p:cNvPr>
          <p:cNvSpPr txBox="1"/>
          <p:nvPr/>
        </p:nvSpPr>
        <p:spPr>
          <a:xfrm>
            <a:off x="901974" y="4058905"/>
            <a:ext cx="1487658" cy="3231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dirty="0"/>
              <a:t>-</a:t>
            </a:r>
            <a:r>
              <a:rPr lang="en-US" sz="700" dirty="0" err="1"/>
              <a:t>Thuế</a:t>
            </a:r>
            <a:r>
              <a:rPr lang="en-US" sz="700" dirty="0"/>
              <a:t> </a:t>
            </a:r>
            <a:r>
              <a:rPr lang="en-US" sz="700" dirty="0" err="1"/>
              <a:t>cổ</a:t>
            </a:r>
            <a:r>
              <a:rPr lang="en-US" sz="700" dirty="0"/>
              <a:t> </a:t>
            </a:r>
            <a:r>
              <a:rPr lang="en-US" sz="700" dirty="0" err="1"/>
              <a:t>tức</a:t>
            </a:r>
            <a:r>
              <a:rPr lang="en-US" sz="700" dirty="0"/>
              <a:t> </a:t>
            </a:r>
            <a:r>
              <a:rPr lang="en-US" sz="700" dirty="0" err="1"/>
              <a:t>và</a:t>
            </a:r>
            <a:r>
              <a:rPr lang="en-US" sz="700" dirty="0"/>
              <a:t> </a:t>
            </a:r>
            <a:r>
              <a:rPr lang="en-US" sz="700" dirty="0" err="1"/>
              <a:t>lãi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Vốn</a:t>
            </a:r>
            <a:r>
              <a:rPr lang="en-US" sz="700" dirty="0"/>
              <a:t> </a:t>
            </a:r>
            <a:r>
              <a:rPr lang="en-US" sz="700" dirty="0" err="1"/>
              <a:t>chủ</a:t>
            </a:r>
            <a:r>
              <a:rPr lang="en-US" sz="700" dirty="0"/>
              <a:t> </a:t>
            </a:r>
            <a:r>
              <a:rPr lang="en-US" sz="700" dirty="0" err="1"/>
              <a:t>sở</a:t>
            </a:r>
            <a:r>
              <a:rPr lang="en-US" sz="700" dirty="0"/>
              <a:t> </a:t>
            </a:r>
            <a:r>
              <a:rPr lang="en-US" sz="700" dirty="0" err="1"/>
              <a:t>hữu</a:t>
            </a:r>
            <a:r>
              <a:rPr lang="en-US" sz="700" dirty="0"/>
              <a:t> </a:t>
            </a:r>
            <a:r>
              <a:rPr lang="en-US" sz="700" dirty="0" err="1"/>
              <a:t>trên</a:t>
            </a:r>
            <a:r>
              <a:rPr lang="en-US" sz="700" dirty="0"/>
              <a:t> </a:t>
            </a:r>
            <a:r>
              <a:rPr lang="en-US" sz="700" dirty="0" err="1"/>
              <a:t>cổ</a:t>
            </a:r>
            <a:r>
              <a:rPr lang="en-US" sz="700" dirty="0"/>
              <a:t> </a:t>
            </a:r>
            <a:r>
              <a:rPr lang="en-US" sz="700" dirty="0" err="1"/>
              <a:t>phiếu</a:t>
            </a:r>
            <a:endParaRPr lang="en-US" sz="7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FEF364-BF07-481D-9358-A5B56E8F6A41}"/>
              </a:ext>
            </a:extLst>
          </p:cNvPr>
          <p:cNvSpPr txBox="1"/>
          <p:nvPr/>
        </p:nvSpPr>
        <p:spPr>
          <a:xfrm>
            <a:off x="901974" y="4581811"/>
            <a:ext cx="1487658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dirty="0"/>
              <a:t>-</a:t>
            </a:r>
            <a:r>
              <a:rPr lang="en-US" sz="700" dirty="0" err="1"/>
              <a:t>Bảo</a:t>
            </a:r>
            <a:r>
              <a:rPr lang="en-US" sz="700" dirty="0"/>
              <a:t> </a:t>
            </a:r>
            <a:r>
              <a:rPr lang="en-US" sz="700" dirty="0" err="1"/>
              <a:t>lãnh</a:t>
            </a:r>
            <a:r>
              <a:rPr lang="en-US" sz="700" dirty="0"/>
              <a:t> </a:t>
            </a:r>
            <a:r>
              <a:rPr lang="en-US" sz="700" dirty="0" err="1"/>
              <a:t>trên</a:t>
            </a:r>
            <a:r>
              <a:rPr lang="en-US" sz="700" dirty="0"/>
              <a:t> </a:t>
            </a:r>
            <a:r>
              <a:rPr lang="en-US" sz="700" dirty="0" err="1"/>
              <a:t>vốn</a:t>
            </a:r>
            <a:r>
              <a:rPr lang="en-US" sz="700" dirty="0"/>
              <a:t> </a:t>
            </a:r>
            <a:r>
              <a:rPr lang="en-US" sz="700" dirty="0" err="1"/>
              <a:t>vay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Nợ</a:t>
            </a:r>
            <a:r>
              <a:rPr lang="en-US" sz="700" dirty="0"/>
              <a:t> </a:t>
            </a:r>
            <a:r>
              <a:rPr lang="en-US" sz="700" dirty="0" err="1"/>
              <a:t>thứ</a:t>
            </a:r>
            <a:r>
              <a:rPr lang="en-US" sz="700" dirty="0"/>
              <a:t> </a:t>
            </a:r>
            <a:r>
              <a:rPr lang="en-US" sz="700" dirty="0" err="1"/>
              <a:t>cấp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Lãi</a:t>
            </a:r>
            <a:r>
              <a:rPr lang="en-US" sz="700" dirty="0"/>
              <a:t> </a:t>
            </a:r>
            <a:r>
              <a:rPr lang="en-US" sz="700" dirty="0" err="1"/>
              <a:t>xuất</a:t>
            </a:r>
            <a:r>
              <a:rPr lang="en-US" sz="700" dirty="0"/>
              <a:t> </a:t>
            </a:r>
            <a:r>
              <a:rPr lang="en-US" sz="700" dirty="0" err="1"/>
              <a:t>trợ</a:t>
            </a:r>
            <a:r>
              <a:rPr lang="en-US" sz="700" dirty="0"/>
              <a:t> </a:t>
            </a:r>
            <a:r>
              <a:rPr lang="en-US" sz="700" dirty="0" err="1"/>
              <a:t>cấp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Bảo</a:t>
            </a:r>
            <a:r>
              <a:rPr lang="en-US" sz="700" dirty="0"/>
              <a:t> </a:t>
            </a:r>
            <a:r>
              <a:rPr lang="en-US" sz="700" dirty="0" err="1"/>
              <a:t>hiểm</a:t>
            </a:r>
            <a:r>
              <a:rPr lang="en-US" sz="700" dirty="0"/>
              <a:t> </a:t>
            </a:r>
            <a:r>
              <a:rPr lang="en-US" sz="700" dirty="0" err="1"/>
              <a:t>tài</a:t>
            </a:r>
            <a:r>
              <a:rPr lang="en-US" sz="700" dirty="0"/>
              <a:t> </a:t>
            </a:r>
            <a:r>
              <a:rPr lang="en-US" sz="700" dirty="0" err="1"/>
              <a:t>chính</a:t>
            </a:r>
            <a:endParaRPr lang="en-US" sz="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2ECD4A-35E5-4440-8E1D-C808EF358D0A}"/>
              </a:ext>
            </a:extLst>
          </p:cNvPr>
          <p:cNvSpPr txBox="1"/>
          <p:nvPr/>
        </p:nvSpPr>
        <p:spPr>
          <a:xfrm>
            <a:off x="901974" y="5363689"/>
            <a:ext cx="1487658" cy="415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dirty="0"/>
              <a:t>- VGF</a:t>
            </a:r>
          </a:p>
          <a:p>
            <a:r>
              <a:rPr lang="en-US" sz="700" dirty="0"/>
              <a:t>- </a:t>
            </a:r>
            <a:r>
              <a:rPr lang="en-US" sz="700" dirty="0" err="1"/>
              <a:t>Viện</a:t>
            </a:r>
            <a:r>
              <a:rPr lang="en-US" sz="700" dirty="0"/>
              <a:t> </a:t>
            </a:r>
            <a:r>
              <a:rPr lang="en-US" sz="700" dirty="0" err="1"/>
              <a:t>trợ</a:t>
            </a:r>
            <a:r>
              <a:rPr lang="en-US" sz="700" dirty="0"/>
              <a:t> </a:t>
            </a:r>
            <a:r>
              <a:rPr lang="en-US" sz="700" dirty="0" err="1"/>
              <a:t>không</a:t>
            </a:r>
            <a:r>
              <a:rPr lang="en-US" sz="700" dirty="0"/>
              <a:t> </a:t>
            </a:r>
            <a:r>
              <a:rPr lang="en-US" sz="700" dirty="0" err="1"/>
              <a:t>hoàn</a:t>
            </a:r>
            <a:r>
              <a:rPr lang="en-US" sz="700" dirty="0"/>
              <a:t> </a:t>
            </a:r>
            <a:r>
              <a:rPr lang="en-US" sz="700" dirty="0" err="1"/>
              <a:t>lại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Công</a:t>
            </a:r>
            <a:r>
              <a:rPr lang="en-US" sz="700" dirty="0"/>
              <a:t> </a:t>
            </a:r>
            <a:r>
              <a:rPr lang="en-US" sz="700" dirty="0" err="1"/>
              <a:t>cụ</a:t>
            </a:r>
            <a:r>
              <a:rPr lang="en-US" sz="700" dirty="0"/>
              <a:t> </a:t>
            </a:r>
            <a:r>
              <a:rPr lang="en-US" sz="700" dirty="0" err="1"/>
              <a:t>khác</a:t>
            </a:r>
            <a:endParaRPr lang="en-US" sz="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C4D24A-B7D8-43E5-BEC6-F285CA7DC845}"/>
              </a:ext>
            </a:extLst>
          </p:cNvPr>
          <p:cNvSpPr txBox="1"/>
          <p:nvPr/>
        </p:nvSpPr>
        <p:spPr>
          <a:xfrm>
            <a:off x="3932642" y="3548702"/>
            <a:ext cx="1487658" cy="6309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dirty="0"/>
              <a:t>- </a:t>
            </a:r>
            <a:r>
              <a:rPr lang="en-US" sz="700" dirty="0" err="1"/>
              <a:t>Bảo</a:t>
            </a:r>
            <a:r>
              <a:rPr lang="en-US" sz="700" dirty="0"/>
              <a:t> </a:t>
            </a:r>
            <a:r>
              <a:rPr lang="en-US" sz="700" dirty="0" err="1"/>
              <a:t>hiểm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Thiết</a:t>
            </a:r>
            <a:r>
              <a:rPr lang="en-US" sz="700" dirty="0"/>
              <a:t> </a:t>
            </a:r>
            <a:r>
              <a:rPr lang="en-US" sz="700" dirty="0" err="1"/>
              <a:t>kế</a:t>
            </a:r>
            <a:r>
              <a:rPr lang="en-US" sz="700" dirty="0"/>
              <a:t> </a:t>
            </a:r>
            <a:r>
              <a:rPr lang="en-US" sz="700" dirty="0" err="1"/>
              <a:t>hợp</a:t>
            </a:r>
            <a:r>
              <a:rPr lang="en-US" sz="700" dirty="0"/>
              <a:t> </a:t>
            </a:r>
            <a:r>
              <a:rPr lang="en-US" sz="700" dirty="0" err="1"/>
              <a:t>đồng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Doanh</a:t>
            </a:r>
            <a:r>
              <a:rPr lang="en-US" sz="700" dirty="0"/>
              <a:t> </a:t>
            </a:r>
            <a:r>
              <a:rPr lang="en-US" sz="700" dirty="0" err="1"/>
              <a:t>thu</a:t>
            </a:r>
            <a:r>
              <a:rPr lang="en-US" sz="700" dirty="0"/>
              <a:t> </a:t>
            </a:r>
            <a:r>
              <a:rPr lang="en-US" sz="700" dirty="0" err="1"/>
              <a:t>không</a:t>
            </a:r>
            <a:r>
              <a:rPr lang="en-US" sz="700" dirty="0"/>
              <a:t> </a:t>
            </a:r>
            <a:r>
              <a:rPr lang="en-US" sz="700" dirty="0" err="1"/>
              <a:t>hoàn</a:t>
            </a:r>
            <a:r>
              <a:rPr lang="en-US" sz="700" dirty="0"/>
              <a:t> </a:t>
            </a:r>
            <a:r>
              <a:rPr lang="en-US" sz="700" dirty="0" err="1"/>
              <a:t>lại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Cơ</a:t>
            </a:r>
            <a:r>
              <a:rPr lang="en-US" sz="700" dirty="0"/>
              <a:t> </a:t>
            </a:r>
            <a:r>
              <a:rPr lang="en-US" sz="700" dirty="0" err="1"/>
              <a:t>chế</a:t>
            </a:r>
            <a:r>
              <a:rPr lang="en-US" sz="700" dirty="0"/>
              <a:t> </a:t>
            </a:r>
            <a:r>
              <a:rPr lang="en-US" sz="700" dirty="0" err="1"/>
              <a:t>doanh</a:t>
            </a:r>
            <a:r>
              <a:rPr lang="en-US" sz="700" dirty="0"/>
              <a:t> </a:t>
            </a:r>
            <a:r>
              <a:rPr lang="en-US" sz="700" dirty="0" err="1"/>
              <a:t>thu</a:t>
            </a:r>
            <a:r>
              <a:rPr lang="en-US" sz="700" dirty="0"/>
              <a:t> </a:t>
            </a:r>
            <a:r>
              <a:rPr lang="en-US" sz="700" dirty="0" err="1"/>
              <a:t>tối</a:t>
            </a:r>
            <a:r>
              <a:rPr lang="en-US" sz="700" dirty="0"/>
              <a:t> </a:t>
            </a:r>
            <a:r>
              <a:rPr lang="en-US" sz="700" dirty="0" err="1"/>
              <a:t>thiểu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Bảo</a:t>
            </a:r>
            <a:r>
              <a:rPr lang="en-US" sz="700" dirty="0"/>
              <a:t> </a:t>
            </a:r>
            <a:r>
              <a:rPr lang="en-US" sz="700" dirty="0" err="1"/>
              <a:t>lãnh</a:t>
            </a:r>
            <a:endParaRPr lang="en-US" sz="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7D6D18-A955-4AD1-841A-8B003FC6DAC9}"/>
              </a:ext>
            </a:extLst>
          </p:cNvPr>
          <p:cNvSpPr txBox="1"/>
          <p:nvPr/>
        </p:nvSpPr>
        <p:spPr>
          <a:xfrm>
            <a:off x="7172889" y="4634130"/>
            <a:ext cx="1912536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dirty="0"/>
              <a:t>- </a:t>
            </a:r>
            <a:r>
              <a:rPr lang="en-US" sz="700" dirty="0" err="1"/>
              <a:t>Bảo</a:t>
            </a:r>
            <a:r>
              <a:rPr lang="en-US" sz="700" dirty="0"/>
              <a:t> </a:t>
            </a:r>
            <a:r>
              <a:rPr lang="en-US" sz="700" dirty="0" err="1"/>
              <a:t>lãnh</a:t>
            </a:r>
            <a:r>
              <a:rPr lang="en-US" sz="700" dirty="0"/>
              <a:t> </a:t>
            </a:r>
            <a:r>
              <a:rPr lang="en-US" sz="700" dirty="0" err="1"/>
              <a:t>doanh</a:t>
            </a:r>
            <a:r>
              <a:rPr lang="en-US" sz="700" dirty="0"/>
              <a:t> </a:t>
            </a:r>
            <a:r>
              <a:rPr lang="en-US" sz="700" dirty="0" err="1"/>
              <a:t>thu</a:t>
            </a:r>
            <a:r>
              <a:rPr lang="en-US" sz="700" dirty="0"/>
              <a:t> </a:t>
            </a:r>
            <a:r>
              <a:rPr lang="en-US" sz="700" dirty="0" err="1"/>
              <a:t>tối</a:t>
            </a:r>
            <a:r>
              <a:rPr lang="en-US" sz="700" dirty="0"/>
              <a:t> </a:t>
            </a:r>
            <a:r>
              <a:rPr lang="en-US" sz="700" dirty="0" err="1"/>
              <a:t>thiểu</a:t>
            </a:r>
            <a:endParaRPr lang="en-US" sz="700" dirty="0"/>
          </a:p>
          <a:p>
            <a:r>
              <a:rPr lang="en-US" sz="700" dirty="0"/>
              <a:t>- Thanh </a:t>
            </a:r>
            <a:r>
              <a:rPr lang="en-US" sz="700" dirty="0" err="1"/>
              <a:t>toán</a:t>
            </a:r>
            <a:r>
              <a:rPr lang="en-US" sz="700" dirty="0"/>
              <a:t> </a:t>
            </a:r>
            <a:r>
              <a:rPr lang="en-US" sz="700" dirty="0" err="1"/>
              <a:t>đều</a:t>
            </a:r>
            <a:r>
              <a:rPr lang="en-US" sz="700" dirty="0"/>
              <a:t> </a:t>
            </a:r>
            <a:r>
              <a:rPr lang="en-US" sz="700" dirty="0" err="1"/>
              <a:t>trên</a:t>
            </a:r>
            <a:r>
              <a:rPr lang="en-US" sz="700" dirty="0"/>
              <a:t> </a:t>
            </a:r>
            <a:r>
              <a:rPr lang="en-US" sz="700" dirty="0" err="1"/>
              <a:t>cơ</a:t>
            </a:r>
            <a:r>
              <a:rPr lang="en-US" sz="700" dirty="0"/>
              <a:t> </a:t>
            </a:r>
            <a:r>
              <a:rPr lang="en-US" sz="700" dirty="0" err="1"/>
              <a:t>sở</a:t>
            </a:r>
            <a:r>
              <a:rPr lang="en-US" sz="700" dirty="0"/>
              <a:t> </a:t>
            </a:r>
            <a:r>
              <a:rPr lang="en-US" sz="700" dirty="0" err="1"/>
              <a:t>chất</a:t>
            </a:r>
            <a:r>
              <a:rPr lang="en-US" sz="700" dirty="0"/>
              <a:t> </a:t>
            </a:r>
            <a:r>
              <a:rPr lang="en-US" sz="700" dirty="0" err="1"/>
              <a:t>lượng</a:t>
            </a:r>
            <a:r>
              <a:rPr lang="en-US" sz="700" dirty="0"/>
              <a:t> </a:t>
            </a:r>
            <a:r>
              <a:rPr lang="en-US" sz="700" dirty="0" err="1"/>
              <a:t>dịch</a:t>
            </a:r>
            <a:r>
              <a:rPr lang="en-US" sz="700" dirty="0"/>
              <a:t> </a:t>
            </a:r>
            <a:r>
              <a:rPr lang="en-US" sz="700" dirty="0" err="1"/>
              <a:t>vụ</a:t>
            </a:r>
            <a:endParaRPr lang="en-US" sz="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7D35A8-7966-491D-9EE3-5326C00663EC}"/>
              </a:ext>
            </a:extLst>
          </p:cNvPr>
          <p:cNvSpPr txBox="1"/>
          <p:nvPr/>
        </p:nvSpPr>
        <p:spPr>
          <a:xfrm>
            <a:off x="7363734" y="5263661"/>
            <a:ext cx="1487658" cy="3077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dirty="0"/>
              <a:t>- </a:t>
            </a:r>
            <a:r>
              <a:rPr lang="en-US" sz="700" dirty="0" err="1"/>
              <a:t>Thuế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Bảo</a:t>
            </a:r>
            <a:r>
              <a:rPr lang="en-US" sz="700" dirty="0"/>
              <a:t> </a:t>
            </a:r>
            <a:r>
              <a:rPr lang="en-US" sz="700" dirty="0" err="1"/>
              <a:t>lãnh</a:t>
            </a:r>
            <a:r>
              <a:rPr lang="en-US" sz="700" dirty="0"/>
              <a:t> </a:t>
            </a:r>
            <a:r>
              <a:rPr lang="en-US" sz="700" dirty="0" err="1"/>
              <a:t>chính</a:t>
            </a:r>
            <a:r>
              <a:rPr lang="en-US" sz="700" dirty="0"/>
              <a:t> </a:t>
            </a:r>
            <a:r>
              <a:rPr lang="en-US" sz="700" dirty="0" err="1"/>
              <a:t>phủ</a:t>
            </a:r>
            <a:endParaRPr lang="en-US" sz="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A612D38-A41C-40A4-B1C8-7D2C2EE1D4FD}"/>
              </a:ext>
            </a:extLst>
          </p:cNvPr>
          <p:cNvSpPr txBox="1"/>
          <p:nvPr/>
        </p:nvSpPr>
        <p:spPr>
          <a:xfrm>
            <a:off x="5721571" y="5768397"/>
            <a:ext cx="1487658" cy="415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700" dirty="0"/>
              <a:t>- </a:t>
            </a:r>
            <a:r>
              <a:rPr lang="en-US" sz="700" dirty="0" err="1"/>
              <a:t>Tăng</a:t>
            </a:r>
            <a:r>
              <a:rPr lang="en-US" sz="700" dirty="0"/>
              <a:t> c</a:t>
            </a:r>
            <a:r>
              <a:rPr lang="vi-VN" sz="700" dirty="0"/>
              <a:t>ư</a:t>
            </a:r>
            <a:r>
              <a:rPr lang="en-US" sz="700" dirty="0" err="1"/>
              <a:t>ờng</a:t>
            </a:r>
            <a:r>
              <a:rPr lang="en-US" sz="700" dirty="0"/>
              <a:t> </a:t>
            </a:r>
            <a:r>
              <a:rPr lang="en-US" sz="700" dirty="0" err="1"/>
              <a:t>tín</a:t>
            </a:r>
            <a:r>
              <a:rPr lang="en-US" sz="700" dirty="0"/>
              <a:t> </a:t>
            </a:r>
            <a:r>
              <a:rPr lang="en-US" sz="700" dirty="0" err="1"/>
              <a:t>dụng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Thời</a:t>
            </a:r>
            <a:r>
              <a:rPr lang="en-US" sz="700" dirty="0"/>
              <a:t> </a:t>
            </a:r>
            <a:r>
              <a:rPr lang="en-US" sz="700" dirty="0" err="1"/>
              <a:t>gian</a:t>
            </a:r>
            <a:r>
              <a:rPr lang="en-US" sz="700" dirty="0"/>
              <a:t> </a:t>
            </a:r>
            <a:r>
              <a:rPr lang="en-US" sz="700" dirty="0" err="1"/>
              <a:t>ân</a:t>
            </a:r>
            <a:r>
              <a:rPr lang="en-US" sz="700" dirty="0"/>
              <a:t> </a:t>
            </a:r>
            <a:r>
              <a:rPr lang="en-US" sz="700" dirty="0" err="1"/>
              <a:t>hạn</a:t>
            </a:r>
            <a:endParaRPr lang="en-US" sz="700" dirty="0"/>
          </a:p>
          <a:p>
            <a:r>
              <a:rPr lang="en-US" sz="700" dirty="0"/>
              <a:t>- </a:t>
            </a:r>
            <a:r>
              <a:rPr lang="en-US" sz="700" dirty="0" err="1"/>
              <a:t>Hỗ</a:t>
            </a:r>
            <a:r>
              <a:rPr lang="en-US" sz="700" dirty="0"/>
              <a:t> </a:t>
            </a:r>
            <a:r>
              <a:rPr lang="en-US" sz="700" dirty="0" err="1"/>
              <a:t>trợ</a:t>
            </a:r>
            <a:r>
              <a:rPr lang="en-US" sz="700" dirty="0"/>
              <a:t> </a:t>
            </a:r>
            <a:r>
              <a:rPr lang="en-US" sz="700" dirty="0" err="1"/>
              <a:t>fx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9550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485078-334E-7549-A257-99E28DB6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9E95B8-F8EB-2445-B54E-A14181C9F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0"/>
            <a:ext cx="8929688" cy="635993"/>
          </a:xfrm>
        </p:spPr>
        <p:txBody>
          <a:bodyPr/>
          <a:lstStyle/>
          <a:p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br>
              <a:rPr lang="en-US" dirty="0"/>
            </a:br>
            <a:r>
              <a:rPr lang="en-US" dirty="0"/>
              <a:t>Ng.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: Dhaka, Bangladesh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2BF06EA9-0E3C-4102-924D-34A9A8435F03}"/>
              </a:ext>
            </a:extLst>
          </p:cNvPr>
          <p:cNvSpPr txBox="1">
            <a:spLocks/>
          </p:cNvSpPr>
          <p:nvPr/>
        </p:nvSpPr>
        <p:spPr>
          <a:xfrm>
            <a:off x="432032" y="1256613"/>
            <a:ext cx="5926322" cy="51243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u="sng" dirty="0" err="1">
                <a:solidFill>
                  <a:schemeClr val="tx1"/>
                </a:solidFill>
                <a:latin typeface="Avenir Next Medium"/>
              </a:rPr>
              <a:t>Dự</a:t>
            </a:r>
            <a:r>
              <a:rPr lang="en-US" b="1" u="sng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venir Next Medium"/>
              </a:rPr>
              <a:t>án</a:t>
            </a:r>
            <a:r>
              <a:rPr lang="en-US" b="1" u="sng" dirty="0">
                <a:solidFill>
                  <a:schemeClr val="tx1"/>
                </a:solidFill>
                <a:latin typeface="Avenir Next Medium"/>
              </a:rPr>
              <a:t>: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tx1"/>
                </a:solidFill>
                <a:latin typeface="Avenir Next Medium"/>
              </a:rPr>
              <a:t>Cao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tốc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ở Dhaka (DBP):  4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làn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Cao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tốc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số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N105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</a:pPr>
            <a:r>
              <a:rPr lang="en-US" b="1" dirty="0">
                <a:solidFill>
                  <a:schemeClr val="tx1"/>
                </a:solidFill>
                <a:latin typeface="Avenir Next Medium"/>
              </a:rPr>
              <a:t>Cao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tốc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đầu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tiên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theo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hình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thức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PPP đ</a:t>
            </a:r>
            <a:r>
              <a:rPr lang="vi-VN" b="1" dirty="0">
                <a:solidFill>
                  <a:schemeClr val="tx1"/>
                </a:solidFill>
                <a:latin typeface="Avenir Next Medium"/>
              </a:rPr>
              <a:t>ư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ợc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triển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khai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theo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Luật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PPP </a:t>
            </a:r>
            <a:r>
              <a:rPr lang="en-US" b="1" dirty="0" err="1">
                <a:solidFill>
                  <a:schemeClr val="tx1"/>
                </a:solidFill>
                <a:latin typeface="Avenir Next Medium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Avenir Next Medium"/>
              </a:rPr>
              <a:t> Bangladesh</a:t>
            </a:r>
          </a:p>
          <a:p>
            <a:pPr marL="171450" lvl="1" indent="-171450">
              <a:spcBef>
                <a:spcPts val="300"/>
              </a:spcBef>
              <a:spcAft>
                <a:spcPts val="300"/>
              </a:spcAft>
            </a:pPr>
            <a:endParaRPr lang="en-US" b="1" dirty="0">
              <a:solidFill>
                <a:schemeClr val="tx1"/>
              </a:solidFill>
              <a:latin typeface="Avenir Next Medium"/>
            </a:endParaRP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u="sng" dirty="0" err="1">
                <a:solidFill>
                  <a:schemeClr val="tx1"/>
                </a:solidFill>
                <a:latin typeface="Avenir Next Medium"/>
              </a:rPr>
              <a:t>Hỗ</a:t>
            </a:r>
            <a:r>
              <a:rPr lang="en-US" b="1" u="sng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venir Next Medium"/>
              </a:rPr>
              <a:t>trợ</a:t>
            </a:r>
            <a:r>
              <a:rPr lang="en-US" b="1" u="sng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u="sng" dirty="0" err="1">
                <a:solidFill>
                  <a:schemeClr val="tx1"/>
                </a:solidFill>
                <a:latin typeface="Avenir Next Medium"/>
              </a:rPr>
              <a:t>của</a:t>
            </a:r>
            <a:r>
              <a:rPr lang="en-US" b="1" u="sng" dirty="0">
                <a:solidFill>
                  <a:schemeClr val="tx1"/>
                </a:solidFill>
                <a:latin typeface="Avenir Next Medium"/>
              </a:rPr>
              <a:t> ADB-OPPP 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venir Next Medium"/>
              </a:rPr>
              <a:t>T</a:t>
            </a:r>
            <a:r>
              <a:rPr lang="vi-VN" dirty="0">
                <a:solidFill>
                  <a:schemeClr val="tx1"/>
                </a:solidFill>
                <a:latin typeface="Avenir Next Medium"/>
              </a:rPr>
              <a:t>ư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vấn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giao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dịch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cho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C</a:t>
            </a:r>
            <a:r>
              <a:rPr lang="vi-VN" dirty="0">
                <a:solidFill>
                  <a:schemeClr val="tx1"/>
                </a:solidFill>
                <a:latin typeface="Avenir Next Medium"/>
              </a:rPr>
              <a:t>ơ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quan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nhà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n</a:t>
            </a:r>
            <a:r>
              <a:rPr lang="vi-VN" dirty="0">
                <a:solidFill>
                  <a:schemeClr val="tx1"/>
                </a:solidFill>
                <a:latin typeface="Avenir Next Medium"/>
              </a:rPr>
              <a:t>ư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ớc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về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PPP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tại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Bangladesh </a:t>
            </a: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chemeClr val="tx1"/>
                </a:solidFill>
                <a:latin typeface="Avenir Next Medium"/>
              </a:rPr>
              <a:t>Bộ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Tài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chính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Bangladesh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dự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kiến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sẽ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111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triệu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USD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cho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VGF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cho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dự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án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nhưng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thông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qua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hỗ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trợ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theo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mục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tiêu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thẩm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định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tốt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và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đấu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thầu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cạnh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tranh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phải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trả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27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triệu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USD</a:t>
            </a:r>
          </a:p>
          <a:p>
            <a:pPr marL="169863" lvl="1" indent="-169863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chemeClr val="tx1"/>
                </a:solidFill>
                <a:latin typeface="Avenir Next Medium"/>
              </a:rPr>
              <a:t>Các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công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cụ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chia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sẻ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rủi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ro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đã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sử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dụng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: </a:t>
            </a:r>
            <a:r>
              <a:rPr lang="vi-VN" dirty="0">
                <a:solidFill>
                  <a:srgbClr val="2055A1"/>
                </a:solidFill>
                <a:latin typeface="Avenir Next Medium"/>
              </a:rPr>
              <a:t>Vốn nhà nước hỗ trợ trong giai đoạn xây dựng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,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bảo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lãnh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doanh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thu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tối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thiểu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,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giảm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thiểu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rủi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ro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ngoại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hối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, 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chia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sẻ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lợi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rgbClr val="2055A1"/>
                </a:solidFill>
                <a:latin typeface="Avenir Next Medium"/>
              </a:rPr>
              <a:t>nhuận</a:t>
            </a:r>
            <a:endParaRPr lang="en-US" dirty="0">
              <a:solidFill>
                <a:srgbClr val="2055A1"/>
              </a:solidFill>
              <a:latin typeface="Avenir Next Medium"/>
            </a:endParaRPr>
          </a:p>
          <a:p>
            <a:pPr marL="169863" lvl="1" indent="-169863">
              <a:spcBef>
                <a:spcPts val="300"/>
              </a:spcBef>
              <a:spcAft>
                <a:spcPts val="300"/>
              </a:spcAft>
            </a:pPr>
            <a:r>
              <a:rPr lang="en-US" dirty="0" err="1">
                <a:solidFill>
                  <a:schemeClr val="tx1"/>
                </a:solidFill>
                <a:latin typeface="Avenir Next Medium"/>
              </a:rPr>
              <a:t>Kết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quả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Giảm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giá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b="1" dirty="0">
                <a:solidFill>
                  <a:srgbClr val="2055A1"/>
                </a:solidFill>
                <a:latin typeface="Avenir Next Medium"/>
              </a:rPr>
              <a:t>76%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và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tiết</a:t>
            </a:r>
            <a:r>
              <a:rPr lang="en-US" dirty="0">
                <a:solidFill>
                  <a:schemeClr val="tx1"/>
                </a:solidFill>
                <a:latin typeface="Avenir Next Medium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venir Next Medium"/>
              </a:rPr>
              <a:t>kiệm</a:t>
            </a:r>
            <a:r>
              <a:rPr lang="en-US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b="1" dirty="0">
                <a:solidFill>
                  <a:srgbClr val="2055A1"/>
                </a:solidFill>
                <a:latin typeface="Avenir Next Medium"/>
              </a:rPr>
              <a:t>84 </a:t>
            </a:r>
            <a:r>
              <a:rPr lang="en-US" b="1" dirty="0" err="1">
                <a:solidFill>
                  <a:srgbClr val="2055A1"/>
                </a:solidFill>
                <a:latin typeface="Avenir Next Medium"/>
              </a:rPr>
              <a:t>triệu</a:t>
            </a:r>
            <a:r>
              <a:rPr lang="en-US" b="1" dirty="0">
                <a:solidFill>
                  <a:srgbClr val="2055A1"/>
                </a:solidFill>
                <a:latin typeface="Avenir Next Medium"/>
              </a:rPr>
              <a:t> USD </a:t>
            </a:r>
            <a:r>
              <a:rPr lang="en-US" b="1" dirty="0" err="1">
                <a:solidFill>
                  <a:srgbClr val="2055A1"/>
                </a:solidFill>
                <a:latin typeface="Avenir Next Medium"/>
              </a:rPr>
              <a:t>cho</a:t>
            </a:r>
            <a:r>
              <a:rPr lang="en-US" b="1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rgbClr val="2055A1"/>
                </a:solidFill>
                <a:latin typeface="Avenir Next Medium"/>
              </a:rPr>
              <a:t>Chính</a:t>
            </a:r>
            <a:r>
              <a:rPr lang="en-US" b="1" dirty="0">
                <a:solidFill>
                  <a:srgbClr val="2055A1"/>
                </a:solidFill>
                <a:latin typeface="Avenir Next Medium"/>
              </a:rPr>
              <a:t> </a:t>
            </a:r>
            <a:r>
              <a:rPr lang="en-US" b="1" dirty="0" err="1">
                <a:solidFill>
                  <a:srgbClr val="2055A1"/>
                </a:solidFill>
                <a:latin typeface="Avenir Next Medium"/>
              </a:rPr>
              <a:t>phủ</a:t>
            </a:r>
            <a:endParaRPr lang="en-US" sz="2000" dirty="0">
              <a:solidFill>
                <a:srgbClr val="2055A1"/>
              </a:solidFill>
              <a:latin typeface="Avenir Next Medium"/>
            </a:endParaRPr>
          </a:p>
          <a:p>
            <a:pPr marL="0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2000" dirty="0">
              <a:solidFill>
                <a:srgbClr val="2055A1"/>
              </a:solidFill>
              <a:latin typeface="Avenir Next Medium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E03ED34-2200-44A3-BE27-C8AB96888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327" y="1251995"/>
            <a:ext cx="2792792" cy="2666396"/>
          </a:xfrm>
          <a:prstGeom prst="rect">
            <a:avLst/>
          </a:prstGeom>
        </p:spPr>
      </p:pic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2DEBB55-5444-46F6-906A-014B9285C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758966"/>
              </p:ext>
            </p:extLst>
          </p:nvPr>
        </p:nvGraphicFramePr>
        <p:xfrm>
          <a:off x="6841044" y="4167387"/>
          <a:ext cx="2504568" cy="208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75D4BAE-2364-45A7-A3C7-A236D08EFEB9}"/>
              </a:ext>
            </a:extLst>
          </p:cNvPr>
          <p:cNvSpPr txBox="1"/>
          <p:nvPr/>
        </p:nvSpPr>
        <p:spPr>
          <a:xfrm>
            <a:off x="7407905" y="6250243"/>
            <a:ext cx="1120499" cy="141577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800"/>
              <a:t>VGF Amount ($ millions)</a:t>
            </a:r>
          </a:p>
        </p:txBody>
      </p:sp>
      <p:sp>
        <p:nvSpPr>
          <p:cNvPr id="42" name="Content Placeholder 3">
            <a:extLst>
              <a:ext uri="{FF2B5EF4-FFF2-40B4-BE49-F238E27FC236}">
                <a16:creationId xmlns:a16="http://schemas.microsoft.com/office/drawing/2014/main" id="{5040C605-7420-4A13-A26B-5969AD766872}"/>
              </a:ext>
            </a:extLst>
          </p:cNvPr>
          <p:cNvSpPr txBox="1">
            <a:spLocks/>
          </p:cNvSpPr>
          <p:nvPr/>
        </p:nvSpPr>
        <p:spPr>
          <a:xfrm>
            <a:off x="6841044" y="3947034"/>
            <a:ext cx="2252561" cy="251674"/>
          </a:xfrm>
          <a:prstGeom prst="rect">
            <a:avLst/>
          </a:prstGeom>
        </p:spPr>
        <p:txBody>
          <a:bodyPr vert="horz" lIns="9144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SzPct val="70000"/>
              <a:buFont typeface="Arial" pitchFamily="34" charset="0"/>
              <a:buChar char="►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b="1" dirty="0" err="1">
                <a:solidFill>
                  <a:schemeClr val="tx1"/>
                </a:solidFill>
              </a:rPr>
              <a:t>Giá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thầu</a:t>
            </a:r>
            <a:r>
              <a:rPr lang="en-US" sz="1050" b="1" dirty="0">
                <a:solidFill>
                  <a:schemeClr val="tx1"/>
                </a:solidFill>
              </a:rPr>
              <a:t> (</a:t>
            </a:r>
            <a:r>
              <a:rPr lang="en-US" sz="1050" b="1" dirty="0" err="1">
                <a:solidFill>
                  <a:schemeClr val="tx1"/>
                </a:solidFill>
              </a:rPr>
              <a:t>Triệu</a:t>
            </a:r>
            <a:r>
              <a:rPr lang="en-US" sz="1050" b="1" dirty="0">
                <a:solidFill>
                  <a:schemeClr val="tx1"/>
                </a:solidFill>
              </a:rPr>
              <a:t> USD)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082286-3BF6-4FA9-83B8-04419E55DAE3}"/>
              </a:ext>
            </a:extLst>
          </p:cNvPr>
          <p:cNvSpPr/>
          <p:nvPr/>
        </p:nvSpPr>
        <p:spPr>
          <a:xfrm>
            <a:off x="7806424" y="4272453"/>
            <a:ext cx="1311848" cy="1933733"/>
          </a:xfrm>
          <a:prstGeom prst="rect">
            <a:avLst/>
          </a:prstGeom>
          <a:noFill/>
          <a:ln w="9525">
            <a:solidFill>
              <a:srgbClr val="F04C3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5" name="Shape 399">
            <a:extLst>
              <a:ext uri="{FF2B5EF4-FFF2-40B4-BE49-F238E27FC236}">
                <a16:creationId xmlns:a16="http://schemas.microsoft.com/office/drawing/2014/main" id="{D851EA63-A726-4D7C-A1A8-093A9C98E0F6}"/>
              </a:ext>
            </a:extLst>
          </p:cNvPr>
          <p:cNvSpPr/>
          <p:nvPr/>
        </p:nvSpPr>
        <p:spPr>
          <a:xfrm>
            <a:off x="4880769" y="541307"/>
            <a:ext cx="4524350" cy="635993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miter lim="400000"/>
          </a:ln>
        </p:spPr>
        <p:txBody>
          <a:bodyPr lIns="25400" tIns="25400" rIns="25400" bIns="25400" anchor="t" anchorCtr="0"/>
          <a:lstStyle/>
          <a:p>
            <a:pPr defTabSz="412750" fontAlgn="base">
              <a:spcBef>
                <a:spcPct val="0"/>
              </a:spcBef>
              <a:spcAft>
                <a:spcPct val="0"/>
              </a:spcAft>
              <a:defRPr>
                <a:latin typeface="DIN Alternate"/>
                <a:ea typeface="DIN Alternate"/>
                <a:cs typeface="DIN Alternate"/>
                <a:sym typeface="DIN Alternate"/>
              </a:defRPr>
            </a:pPr>
            <a:endParaRPr sz="1100">
              <a:solidFill>
                <a:srgbClr val="000000"/>
              </a:solidFill>
              <a:latin typeface="DIN Alternate"/>
              <a:sym typeface="DIN Alternate"/>
            </a:endParaRPr>
          </a:p>
        </p:txBody>
      </p:sp>
      <p:sp>
        <p:nvSpPr>
          <p:cNvPr id="56" name="Shape 400">
            <a:extLst>
              <a:ext uri="{FF2B5EF4-FFF2-40B4-BE49-F238E27FC236}">
                <a16:creationId xmlns:a16="http://schemas.microsoft.com/office/drawing/2014/main" id="{98E23E35-73E6-4A7F-A2B4-CECFF2B1EEBB}"/>
              </a:ext>
            </a:extLst>
          </p:cNvPr>
          <p:cNvSpPr txBox="1"/>
          <p:nvPr/>
        </p:nvSpPr>
        <p:spPr>
          <a:xfrm>
            <a:off x="5427855" y="614972"/>
            <a:ext cx="1707160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rgbClr val="3AB44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sz="1100" b="1" dirty="0">
                <a:latin typeface="Arial" panose="020B0604020202020204" pitchFamily="34" charset="0"/>
                <a:sym typeface="DIN Alternate"/>
              </a:rPr>
              <a:t>48 km, 4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làn</a:t>
            </a:r>
            <a:r>
              <a:rPr lang="en-US" sz="1100" b="1" dirty="0">
                <a:latin typeface="Arial" panose="020B0604020202020204" pitchFamily="34" charset="0"/>
                <a:sym typeface="DIN Alternate"/>
              </a:rPr>
              <a:t> +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dường</a:t>
            </a:r>
            <a:r>
              <a:rPr lang="en-US" sz="1100" b="1" dirty="0">
                <a:latin typeface="Arial" panose="020B0604020202020204" pitchFamily="34" charset="0"/>
                <a:sym typeface="DIN Alternate"/>
              </a:rPr>
              <a:t>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dịch</a:t>
            </a:r>
            <a:r>
              <a:rPr lang="en-US" sz="1100" b="1" dirty="0">
                <a:latin typeface="Arial" panose="020B0604020202020204" pitchFamily="34" charset="0"/>
                <a:sym typeface="DIN Alternate"/>
              </a:rPr>
              <a:t>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vụ</a:t>
            </a:r>
            <a:endParaRPr sz="1100" b="1" dirty="0">
              <a:latin typeface="Arial" panose="020B0604020202020204" pitchFamily="34" charset="0"/>
              <a:sym typeface="DIN Alternate"/>
            </a:endParaRPr>
          </a:p>
        </p:txBody>
      </p:sp>
      <p:pic>
        <p:nvPicPr>
          <p:cNvPr id="57" name="Picture 2" descr="Road">
            <a:extLst>
              <a:ext uri="{FF2B5EF4-FFF2-40B4-BE49-F238E27FC236}">
                <a16:creationId xmlns:a16="http://schemas.microsoft.com/office/drawing/2014/main" id="{D45FD941-3B6D-4F22-8FCA-700DBB5EE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584" y="642876"/>
            <a:ext cx="447655" cy="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ash, Dollar Symbol, Money, finances, Business, Notes, Currency, investment Icon">
            <a:extLst>
              <a:ext uri="{FF2B5EF4-FFF2-40B4-BE49-F238E27FC236}">
                <a16:creationId xmlns:a16="http://schemas.microsoft.com/office/drawing/2014/main" id="{54A872B7-C6D2-4446-A3D9-92A0099B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17" y="636961"/>
            <a:ext cx="393192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hape 400">
            <a:extLst>
              <a:ext uri="{FF2B5EF4-FFF2-40B4-BE49-F238E27FC236}">
                <a16:creationId xmlns:a16="http://schemas.microsoft.com/office/drawing/2014/main" id="{3A7FF157-9FAF-4F41-9CB7-44340164D15F}"/>
              </a:ext>
            </a:extLst>
          </p:cNvPr>
          <p:cNvSpPr txBox="1"/>
          <p:nvPr/>
        </p:nvSpPr>
        <p:spPr>
          <a:xfrm>
            <a:off x="7872640" y="608961"/>
            <a:ext cx="1707160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fontAlgn="base">
              <a:spcBef>
                <a:spcPct val="0"/>
              </a:spcBef>
              <a:spcAft>
                <a:spcPct val="0"/>
              </a:spcAft>
              <a:defRPr sz="7500">
                <a:solidFill>
                  <a:srgbClr val="3AB449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lang="en-US" sz="1100" b="1" dirty="0">
                <a:latin typeface="Arial" panose="020B0604020202020204" pitchFamily="34" charset="0"/>
                <a:sym typeface="DIN Alternate"/>
              </a:rPr>
              <a:t>340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triệu</a:t>
            </a:r>
            <a:r>
              <a:rPr lang="en-US" sz="1100" b="1" dirty="0">
                <a:latin typeface="Arial" panose="020B0604020202020204" pitchFamily="34" charset="0"/>
                <a:sym typeface="DIN Alternate"/>
              </a:rPr>
              <a:t> USD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đầu</a:t>
            </a:r>
            <a:r>
              <a:rPr lang="en-US" sz="1100" b="1" dirty="0">
                <a:latin typeface="Arial" panose="020B0604020202020204" pitchFamily="34" charset="0"/>
                <a:sym typeface="DIN Alternate"/>
              </a:rPr>
              <a:t> t</a:t>
            </a:r>
            <a:r>
              <a:rPr lang="vi-VN" sz="1100" b="1" dirty="0">
                <a:latin typeface="Arial" panose="020B0604020202020204" pitchFamily="34" charset="0"/>
                <a:sym typeface="DIN Alternate"/>
              </a:rPr>
              <a:t>ư</a:t>
            </a:r>
            <a:r>
              <a:rPr lang="en-US" sz="1100" b="1" dirty="0">
                <a:latin typeface="Arial" panose="020B0604020202020204" pitchFamily="34" charset="0"/>
                <a:sym typeface="DIN Alternate"/>
              </a:rPr>
              <a:t>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trực</a:t>
            </a:r>
            <a:r>
              <a:rPr lang="en-US" sz="1100" b="1" dirty="0">
                <a:latin typeface="Arial" panose="020B0604020202020204" pitchFamily="34" charset="0"/>
                <a:sym typeface="DIN Alternate"/>
              </a:rPr>
              <a:t> </a:t>
            </a:r>
            <a:r>
              <a:rPr lang="en-US" sz="1100" b="1" dirty="0" err="1">
                <a:latin typeface="Arial" panose="020B0604020202020204" pitchFamily="34" charset="0"/>
                <a:sym typeface="DIN Alternate"/>
              </a:rPr>
              <a:t>tiếp</a:t>
            </a:r>
            <a:endParaRPr sz="1100" b="1" dirty="0">
              <a:latin typeface="Arial" panose="020B0604020202020204" pitchFamily="34" charset="0"/>
              <a:sym typeface="DIN Alternate"/>
            </a:endParaRPr>
          </a:p>
        </p:txBody>
      </p:sp>
    </p:spTree>
    <p:extLst>
      <p:ext uri="{BB962C8B-B14F-4D97-AF65-F5344CB8AC3E}">
        <p14:creationId xmlns:p14="http://schemas.microsoft.com/office/powerpoint/2010/main" val="221157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570C-554E-4772-890E-6316C9E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62" y="2060576"/>
            <a:ext cx="9171002" cy="1852414"/>
          </a:xfrm>
        </p:spPr>
        <p:txBody>
          <a:bodyPr/>
          <a:lstStyle/>
          <a:p>
            <a:r>
              <a:rPr lang="en-GB" sz="2800" b="0" dirty="0" err="1">
                <a:latin typeface="Avenir Next Medium"/>
                <a:ea typeface="+mn-ea"/>
                <a:cs typeface="+mn-cs"/>
              </a:rPr>
              <a:t>Các</a:t>
            </a:r>
            <a:r>
              <a:rPr lang="en-GB" sz="2800" b="0" dirty="0">
                <a:latin typeface="Avenir Next Medium"/>
                <a:ea typeface="+mn-ea"/>
                <a:cs typeface="+mn-cs"/>
              </a:rPr>
              <a:t> </a:t>
            </a:r>
            <a:r>
              <a:rPr lang="en-GB" sz="2800" b="0" dirty="0" err="1">
                <a:latin typeface="Avenir Next Medium"/>
                <a:ea typeface="+mn-ea"/>
                <a:cs typeface="+mn-cs"/>
              </a:rPr>
              <a:t>công</a:t>
            </a:r>
            <a:r>
              <a:rPr lang="en-GB" sz="2800" b="0" dirty="0">
                <a:latin typeface="Avenir Next Medium"/>
                <a:ea typeface="+mn-ea"/>
                <a:cs typeface="+mn-cs"/>
              </a:rPr>
              <a:t> </a:t>
            </a:r>
            <a:r>
              <a:rPr lang="en-GB" sz="2800" b="0" dirty="0" err="1">
                <a:latin typeface="Avenir Next Medium"/>
                <a:ea typeface="+mn-ea"/>
                <a:cs typeface="+mn-cs"/>
              </a:rPr>
              <a:t>cụ</a:t>
            </a:r>
            <a:r>
              <a:rPr lang="en-GB" sz="2800" b="0" dirty="0">
                <a:latin typeface="Avenir Next Medium"/>
                <a:ea typeface="+mn-ea"/>
                <a:cs typeface="+mn-cs"/>
              </a:rPr>
              <a:t> </a:t>
            </a:r>
            <a:r>
              <a:rPr lang="en-GB" sz="2800" b="0" dirty="0" err="1">
                <a:latin typeface="Avenir Next Medium"/>
                <a:ea typeface="+mn-ea"/>
                <a:cs typeface="+mn-cs"/>
              </a:rPr>
              <a:t>hỗ</a:t>
            </a:r>
            <a:r>
              <a:rPr lang="en-GB" sz="2800" b="0" dirty="0">
                <a:latin typeface="Avenir Next Medium"/>
                <a:ea typeface="+mn-ea"/>
                <a:cs typeface="+mn-cs"/>
              </a:rPr>
              <a:t> tr</a:t>
            </a:r>
            <a:r>
              <a:rPr lang="en-US" sz="2800" b="0" dirty="0">
                <a:latin typeface="Avenir Next Medium"/>
                <a:ea typeface="+mn-ea"/>
                <a:cs typeface="+mn-cs"/>
              </a:rPr>
              <a:t>ợ </a:t>
            </a:r>
            <a:r>
              <a:rPr lang="en-US" sz="2800" b="0" dirty="0" err="1">
                <a:latin typeface="Avenir Next Medium"/>
                <a:ea typeface="+mn-ea"/>
                <a:cs typeface="+mn-cs"/>
              </a:rPr>
              <a:t>chính</a:t>
            </a:r>
            <a:r>
              <a:rPr lang="en-US" sz="2800" b="0" dirty="0">
                <a:latin typeface="Avenir Next Medium"/>
                <a:ea typeface="+mn-ea"/>
                <a:cs typeface="+mn-cs"/>
              </a:rPr>
              <a:t> </a:t>
            </a:r>
            <a:r>
              <a:rPr lang="en-US" sz="2800" b="0" dirty="0" err="1">
                <a:latin typeface="Avenir Next Medium"/>
                <a:ea typeface="+mn-ea"/>
                <a:cs typeface="+mn-cs"/>
              </a:rPr>
              <a:t>phủ</a:t>
            </a:r>
            <a:br>
              <a:rPr lang="en-US" sz="2800" b="0" dirty="0">
                <a:latin typeface="Avenir Next Medium"/>
                <a:ea typeface="+mn-ea"/>
                <a:cs typeface="+mn-cs"/>
              </a:rPr>
            </a:b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Ví</a:t>
            </a:r>
            <a:r>
              <a:rPr lang="en-GB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dụ</a:t>
            </a:r>
            <a:r>
              <a:rPr lang="en-GB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của</a:t>
            </a:r>
            <a:r>
              <a:rPr lang="en-GB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GB" sz="2800" b="0" dirty="0" err="1">
                <a:solidFill>
                  <a:schemeClr val="accent2"/>
                </a:solidFill>
                <a:latin typeface="Avenir Next Medium"/>
              </a:rPr>
              <a:t>các</a:t>
            </a:r>
            <a:r>
              <a:rPr lang="en-GB" sz="2800" b="0" dirty="0">
                <a:solidFill>
                  <a:schemeClr val="accent2"/>
                </a:solidFill>
                <a:latin typeface="Avenir Next Medium"/>
              </a:rPr>
              <a:t> n</a:t>
            </a:r>
            <a:r>
              <a:rPr lang="vi-VN" sz="2800" b="0" dirty="0">
                <a:solidFill>
                  <a:schemeClr val="accent2"/>
                </a:solidFill>
                <a:latin typeface="Avenir Next Medium"/>
              </a:rPr>
              <a:t>ư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ớc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về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c</a:t>
            </a:r>
            <a:r>
              <a:rPr lang="vi-VN" sz="2800" b="0" dirty="0">
                <a:solidFill>
                  <a:schemeClr val="accent2"/>
                </a:solidFill>
                <a:latin typeface="Avenir Next Medium"/>
              </a:rPr>
              <a:t>ơ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chế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chia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sẻ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rủi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ro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của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Chính</a:t>
            </a:r>
            <a:r>
              <a:rPr lang="en-US" sz="2800" b="0" dirty="0">
                <a:solidFill>
                  <a:schemeClr val="accent2"/>
                </a:solidFill>
                <a:latin typeface="Avenir Next Medium"/>
              </a:rPr>
              <a:t> </a:t>
            </a:r>
            <a:r>
              <a:rPr lang="en-US" sz="2800" b="0" dirty="0" err="1">
                <a:solidFill>
                  <a:schemeClr val="accent2"/>
                </a:solidFill>
                <a:latin typeface="Avenir Next Medium"/>
              </a:rPr>
              <a:t>phủ</a:t>
            </a:r>
            <a:br>
              <a:rPr lang="en-GB" sz="2800" b="0" dirty="0">
                <a:solidFill>
                  <a:srgbClr val="2055A1"/>
                </a:solidFill>
                <a:latin typeface="Avenir Next Medium"/>
                <a:ea typeface="+mn-ea"/>
                <a:cs typeface="+mn-cs"/>
              </a:rPr>
            </a:br>
            <a:r>
              <a:rPr lang="en-GB" sz="2800" b="0" dirty="0" err="1">
                <a:latin typeface="Avenir Next Medium"/>
              </a:rPr>
              <a:t>Các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bài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học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cho</a:t>
            </a:r>
            <a:r>
              <a:rPr lang="en-GB" sz="2800" b="0" dirty="0">
                <a:latin typeface="Avenir Next Medium"/>
              </a:rPr>
              <a:t> </a:t>
            </a:r>
            <a:r>
              <a:rPr lang="en-GB" sz="2800" b="0" dirty="0" err="1">
                <a:latin typeface="Avenir Next Medium"/>
              </a:rPr>
              <a:t>Việt</a:t>
            </a:r>
            <a:r>
              <a:rPr lang="en-GB" sz="2800" b="0" dirty="0">
                <a:latin typeface="Avenir Next Medium"/>
              </a:rPr>
              <a:t> Nam</a:t>
            </a:r>
            <a:endParaRPr lang="en-US" sz="2800" b="0" dirty="0">
              <a:latin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3151694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2D36A0-7E10-44CC-87C7-A7B37D4F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8D381-E2F5-47FB-99A1-C0B30C53C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480" y="505718"/>
            <a:ext cx="8928101" cy="627067"/>
          </a:xfrm>
        </p:spPr>
        <p:txBody>
          <a:bodyPr/>
          <a:lstStyle/>
          <a:p>
            <a:r>
              <a:rPr lang="en-US" dirty="0"/>
              <a:t>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br>
              <a:rPr lang="en-US" dirty="0"/>
            </a:br>
            <a:r>
              <a:rPr lang="en-GB" dirty="0" err="1"/>
              <a:t>Quy</a:t>
            </a:r>
            <a:r>
              <a:rPr lang="en-GB" dirty="0"/>
              <a:t> </a:t>
            </a:r>
            <a:r>
              <a:rPr lang="en-GB" dirty="0" err="1"/>
              <a:t>định</a:t>
            </a:r>
            <a:r>
              <a:rPr lang="en-GB" dirty="0"/>
              <a:t> </a:t>
            </a:r>
            <a:r>
              <a:rPr lang="en-GB" dirty="0" err="1"/>
              <a:t>về</a:t>
            </a:r>
            <a:r>
              <a:rPr lang="en-GB" dirty="0"/>
              <a:t> chia </a:t>
            </a:r>
            <a:r>
              <a:rPr lang="en-GB" dirty="0" err="1"/>
              <a:t>sẻ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</a:t>
            </a:r>
            <a:r>
              <a:rPr lang="en-GB" dirty="0" err="1"/>
              <a:t>ro</a:t>
            </a:r>
            <a:r>
              <a:rPr lang="en-GB" dirty="0"/>
              <a:t> </a:t>
            </a:r>
            <a:r>
              <a:rPr lang="en-GB" dirty="0" err="1"/>
              <a:t>gi</a:t>
            </a:r>
            <a:r>
              <a:rPr lang="en-US" dirty="0" err="1"/>
              <a:t>ữa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br>
              <a:rPr lang="en-GB" dirty="0"/>
            </a:br>
            <a:r>
              <a:rPr lang="en-GB" sz="1400" dirty="0"/>
              <a:t>(so </a:t>
            </a:r>
            <a:r>
              <a:rPr lang="en-GB" sz="1400" dirty="0" err="1"/>
              <a:t>sánh</a:t>
            </a:r>
            <a:r>
              <a:rPr lang="en-GB" sz="1400" dirty="0"/>
              <a:t> </a:t>
            </a:r>
            <a:r>
              <a:rPr lang="en-GB" sz="1400" dirty="0" err="1"/>
              <a:t>theo</a:t>
            </a:r>
            <a:r>
              <a:rPr lang="en-GB" sz="1400" dirty="0"/>
              <a:t> </a:t>
            </a:r>
            <a:r>
              <a:rPr lang="en-GB" sz="1400" dirty="0" err="1"/>
              <a:t>lĩnh</a:t>
            </a:r>
            <a:r>
              <a:rPr lang="en-GB" sz="1400" dirty="0"/>
              <a:t> v</a:t>
            </a:r>
            <a:r>
              <a:rPr lang="en-US" sz="1400" dirty="0" err="1"/>
              <a:t>ực</a:t>
            </a:r>
            <a:r>
              <a:rPr lang="en-GB" sz="1400" dirty="0"/>
              <a:t>)</a:t>
            </a:r>
            <a:br>
              <a:rPr lang="en-GB" sz="1400" dirty="0">
                <a:solidFill>
                  <a:srgbClr val="002060"/>
                </a:solidFill>
              </a:rPr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2A49B5-EAD0-411C-8AAA-A41A717F3B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27548"/>
              </p:ext>
            </p:extLst>
          </p:nvPr>
        </p:nvGraphicFramePr>
        <p:xfrm>
          <a:off x="415924" y="1532262"/>
          <a:ext cx="8928101" cy="389161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27176">
                  <a:extLst>
                    <a:ext uri="{9D8B030D-6E8A-4147-A177-3AD203B41FA5}">
                      <a16:colId xmlns:a16="http://schemas.microsoft.com/office/drawing/2014/main" val="415562991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237126214"/>
                    </a:ext>
                  </a:extLst>
                </a:gridCol>
                <a:gridCol w="1813560">
                  <a:extLst>
                    <a:ext uri="{9D8B030D-6E8A-4147-A177-3AD203B41FA5}">
                      <a16:colId xmlns:a16="http://schemas.microsoft.com/office/drawing/2014/main" val="2117304088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934384881"/>
                    </a:ext>
                  </a:extLst>
                </a:gridCol>
                <a:gridCol w="861060">
                  <a:extLst>
                    <a:ext uri="{9D8B030D-6E8A-4147-A177-3AD203B41FA5}">
                      <a16:colId xmlns:a16="http://schemas.microsoft.com/office/drawing/2014/main" val="919869105"/>
                    </a:ext>
                  </a:extLst>
                </a:gridCol>
                <a:gridCol w="1013460">
                  <a:extLst>
                    <a:ext uri="{9D8B030D-6E8A-4147-A177-3AD203B41FA5}">
                      <a16:colId xmlns:a16="http://schemas.microsoft.com/office/drawing/2014/main" val="1633667091"/>
                    </a:ext>
                  </a:extLst>
                </a:gridCol>
                <a:gridCol w="862965">
                  <a:extLst>
                    <a:ext uri="{9D8B030D-6E8A-4147-A177-3AD203B41FA5}">
                      <a16:colId xmlns:a16="http://schemas.microsoft.com/office/drawing/2014/main" val="1961044181"/>
                    </a:ext>
                  </a:extLst>
                </a:gridCol>
              </a:tblGrid>
              <a:tr h="46111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Lĩnh</a:t>
                      </a:r>
                      <a:r>
                        <a:rPr lang="en-GB" sz="1200" dirty="0"/>
                        <a:t> v</a:t>
                      </a:r>
                      <a:r>
                        <a:rPr lang="en-US" sz="1200" dirty="0" err="1"/>
                        <a:t>ực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Bảo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lãnh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chính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phủ</a:t>
                      </a:r>
                      <a:endParaRPr lang="en-GB" sz="1200" dirty="0"/>
                    </a:p>
                    <a:p>
                      <a:pPr algn="ctr"/>
                      <a:r>
                        <a:rPr lang="en-GB" sz="1100" dirty="0"/>
                        <a:t>(MRG, </a:t>
                      </a:r>
                      <a:r>
                        <a:rPr lang="en-GB" sz="1100" dirty="0" err="1"/>
                        <a:t>chấm</a:t>
                      </a:r>
                      <a:r>
                        <a:rPr lang="en-GB" sz="1100" dirty="0"/>
                        <a:t> d</a:t>
                      </a:r>
                      <a:r>
                        <a:rPr lang="en-US" sz="1100" dirty="0" err="1"/>
                        <a:t>ứt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hợp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đồng</a:t>
                      </a:r>
                      <a:r>
                        <a:rPr lang="en-GB" sz="11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Tính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khả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dụng</a:t>
                      </a:r>
                      <a:r>
                        <a:rPr lang="en-GB" sz="1200" dirty="0"/>
                        <a:t>/Thanh </a:t>
                      </a:r>
                      <a:r>
                        <a:rPr lang="en-GB" sz="1200" dirty="0" err="1"/>
                        <a:t>toán</a:t>
                      </a:r>
                      <a:r>
                        <a:rPr lang="en-GB" sz="1200" dirty="0"/>
                        <a:t> d</a:t>
                      </a:r>
                      <a:r>
                        <a:rPr lang="en-US" sz="1200" dirty="0" err="1"/>
                        <a:t>ựa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trên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hiệu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suất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5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Vốn nhà nước hỗ trợ trong giai đoạn xây dựng 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(VGF)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Quỹ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phát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triển</a:t>
                      </a:r>
                      <a:r>
                        <a:rPr lang="en-GB" sz="1200" dirty="0"/>
                        <a:t> d</a:t>
                      </a:r>
                      <a:r>
                        <a:rPr lang="en-US" sz="1200" dirty="0"/>
                        <a:t>ự </a:t>
                      </a:r>
                      <a:r>
                        <a:rPr lang="en-US" sz="1200" dirty="0" err="1"/>
                        <a:t>án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err="1"/>
                        <a:t>Ưu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đãi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về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thuế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5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Thu </a:t>
                      </a:r>
                      <a:r>
                        <a:rPr lang="en-GB" sz="1200" dirty="0" err="1"/>
                        <a:t>hồi</a:t>
                      </a:r>
                      <a:r>
                        <a:rPr lang="en-GB" sz="1200" dirty="0"/>
                        <a:t> </a:t>
                      </a:r>
                      <a:r>
                        <a:rPr lang="en-GB" sz="1200" dirty="0" err="1"/>
                        <a:t>đất</a:t>
                      </a:r>
                      <a:endParaRPr lang="en-GB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55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0263"/>
                  </a:ext>
                </a:extLst>
              </a:tr>
              <a:tr h="660298">
                <a:tc>
                  <a:txBody>
                    <a:bodyPr/>
                    <a:lstStyle/>
                    <a:p>
                      <a:pPr algn="l"/>
                      <a:r>
                        <a:rPr lang="en-GB" sz="1000" dirty="0" err="1"/>
                        <a:t>Giao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thông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vận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tải</a:t>
                      </a:r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/>
                        <a:t>Ấn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Độ</a:t>
                      </a:r>
                      <a:r>
                        <a:rPr lang="en-GB" sz="1000" dirty="0"/>
                        <a:t>, Indonesia, Kazakhstan (đ</a:t>
                      </a:r>
                      <a:r>
                        <a:rPr lang="vi-VN" sz="1000" dirty="0"/>
                        <a:t>ư</a:t>
                      </a:r>
                      <a:r>
                        <a:rPr lang="en-US" sz="1000" dirty="0" err="1"/>
                        <a:t>ờng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sắt</a:t>
                      </a:r>
                      <a:r>
                        <a:rPr lang="en-GB" sz="1000" dirty="0"/>
                        <a:t>, </a:t>
                      </a:r>
                      <a:r>
                        <a:rPr lang="en-GB" sz="1000" dirty="0" err="1"/>
                        <a:t>Bảo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lãnh</a:t>
                      </a:r>
                      <a:r>
                        <a:rPr lang="en-GB" sz="1000" dirty="0"/>
                        <a:t> n</a:t>
                      </a:r>
                      <a:r>
                        <a:rPr lang="en-US" sz="1000" dirty="0"/>
                        <a:t>ợ</a:t>
                      </a:r>
                      <a:r>
                        <a:rPr lang="en-GB" sz="1000" dirty="0"/>
                        <a:t>), Trung </a:t>
                      </a:r>
                      <a:r>
                        <a:rPr lang="en-GB" sz="1000" dirty="0" err="1"/>
                        <a:t>Quốc</a:t>
                      </a:r>
                      <a:r>
                        <a:rPr lang="en-GB" sz="1000" dirty="0"/>
                        <a:t>, Philippines (đ</a:t>
                      </a:r>
                      <a:r>
                        <a:rPr lang="vi-VN" sz="1000" dirty="0"/>
                        <a:t>ư</a:t>
                      </a:r>
                      <a:r>
                        <a:rPr lang="en-US" sz="1000" dirty="0" err="1"/>
                        <a:t>ờng</a:t>
                      </a:r>
                      <a:r>
                        <a:rPr lang="en-US" sz="1000" dirty="0"/>
                        <a:t> </a:t>
                      </a:r>
                      <a:r>
                        <a:rPr lang="en-US" sz="1000" dirty="0" err="1"/>
                        <a:t>sắt</a:t>
                      </a:r>
                      <a:r>
                        <a:rPr lang="en-GB" sz="10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Bangladesh,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Ấn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, PRC, Philippines, Sri Lanka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Thái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Lan (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tàu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điện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ngầm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GB" sz="1000" b="1" dirty="0" err="1">
                          <a:solidFill>
                            <a:schemeClr val="accent2"/>
                          </a:solidFill>
                        </a:rPr>
                        <a:t>Việt</a:t>
                      </a:r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 Nam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vi-VN" sz="1000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ức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BLT, BTL)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Bangladesh (only BOT),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India (up to %20), Indonesia, Pakistan, PRC, Philippines (SSF), Thailand, 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rgbClr val="2055A1"/>
                          </a:solidFill>
                        </a:rPr>
                        <a:t>Viet Nam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India (IIPDF), Indonesia, </a:t>
                      </a:r>
                    </a:p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Kazakhstan, Pakistan </a:t>
                      </a:r>
                      <a:r>
                        <a:rPr lang="en-GB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(IPDF), 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Philippines (PDMF), Thailand,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rgbClr val="2055A1"/>
                          </a:solidFill>
                        </a:rPr>
                        <a:t>Viet Nam</a:t>
                      </a:r>
                      <a:r>
                        <a:rPr lang="en-GB" sz="1000" dirty="0">
                          <a:solidFill>
                            <a:srgbClr val="2055A1"/>
                          </a:solidFill>
                        </a:rPr>
                        <a:t>*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Bangladesh, India, PRC, Philippines, Sri Lanka, Thailand,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>
                          <a:solidFill>
                            <a:srgbClr val="2055A1"/>
                          </a:solidFill>
                        </a:rPr>
                        <a:t>Viet Nam</a:t>
                      </a:r>
                    </a:p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India, Indonesia, Pakistan, PRC, Philippines, Sri Lanka, Thailand, 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Viet Nam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610923"/>
                  </a:ext>
                </a:extLst>
              </a:tr>
              <a:tr h="257184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 err="1"/>
                        <a:t>Năng</a:t>
                      </a:r>
                      <a:r>
                        <a:rPr lang="en-GB" sz="1000" b="0" dirty="0"/>
                        <a:t> l</a:t>
                      </a:r>
                      <a:r>
                        <a:rPr lang="vi-VN" sz="1000" b="0" dirty="0"/>
                        <a:t>ư</a:t>
                      </a:r>
                      <a:r>
                        <a:rPr lang="en-US" sz="1000" b="0" dirty="0" err="1"/>
                        <a:t>ợng</a:t>
                      </a:r>
                      <a:endParaRPr lang="en-GB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Indonesia, Pakistan, Trung </a:t>
                      </a:r>
                      <a:r>
                        <a:rPr lang="en-GB" sz="1000" dirty="0" err="1"/>
                        <a:t>Quốc</a:t>
                      </a:r>
                      <a:r>
                        <a:rPr lang="en-GB" sz="1000" dirty="0"/>
                        <a:t>, Philippines, Sri Lanka, </a:t>
                      </a:r>
                      <a:r>
                        <a:rPr lang="en-GB" sz="1000" dirty="0" err="1"/>
                        <a:t>Thái</a:t>
                      </a:r>
                      <a:r>
                        <a:rPr lang="en-GB" sz="1000" dirty="0"/>
                        <a:t> Lan, </a:t>
                      </a:r>
                    </a:p>
                    <a:p>
                      <a:pPr algn="ctr"/>
                      <a:r>
                        <a:rPr lang="en-GB" sz="1000" b="1" dirty="0" err="1">
                          <a:solidFill>
                            <a:srgbClr val="2055A1"/>
                          </a:solidFill>
                        </a:rPr>
                        <a:t>Việt</a:t>
                      </a:r>
                      <a:r>
                        <a:rPr lang="en-GB" sz="1000" b="1" dirty="0">
                          <a:solidFill>
                            <a:srgbClr val="2055A1"/>
                          </a:solidFill>
                        </a:rPr>
                        <a:t> Nam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Bangladesh, Georgia,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Ấn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, Indonesia, Pakistan, PRC, Philippines,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Thái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Lan, </a:t>
                      </a:r>
                      <a:r>
                        <a:rPr lang="en-GB" sz="1000" b="1" dirty="0" err="1">
                          <a:solidFill>
                            <a:schemeClr val="accent2"/>
                          </a:solidFill>
                        </a:rPr>
                        <a:t>Việt</a:t>
                      </a:r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 Nam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089527"/>
                  </a:ext>
                </a:extLst>
              </a:tr>
              <a:tr h="196610"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/>
                        <a:t>N</a:t>
                      </a:r>
                      <a:r>
                        <a:rPr lang="vi-VN" sz="1000" b="0" dirty="0"/>
                        <a:t>ư</a:t>
                      </a:r>
                      <a:r>
                        <a:rPr lang="en-US" sz="1000" b="0" dirty="0" err="1"/>
                        <a:t>ớc</a:t>
                      </a:r>
                      <a:r>
                        <a:rPr lang="en-US" sz="1000" b="0" dirty="0"/>
                        <a:t> </a:t>
                      </a:r>
                      <a:r>
                        <a:rPr lang="en-US" sz="1000" b="0" dirty="0" err="1"/>
                        <a:t>và</a:t>
                      </a:r>
                      <a:r>
                        <a:rPr lang="en-US" sz="1000" b="0" dirty="0"/>
                        <a:t> n</a:t>
                      </a:r>
                      <a:r>
                        <a:rPr lang="vi-VN" sz="1000" b="0" dirty="0"/>
                        <a:t>ư</a:t>
                      </a:r>
                      <a:r>
                        <a:rPr lang="en-US" sz="1000" b="0" dirty="0" err="1"/>
                        <a:t>ớc</a:t>
                      </a:r>
                      <a:r>
                        <a:rPr lang="en-US" sz="1000" b="0" dirty="0"/>
                        <a:t> </a:t>
                      </a:r>
                      <a:r>
                        <a:rPr lang="en-US" sz="1000" b="0" dirty="0" err="1"/>
                        <a:t>thải</a:t>
                      </a:r>
                      <a:endParaRPr lang="en-GB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Indonesia, Trung </a:t>
                      </a:r>
                      <a:r>
                        <a:rPr lang="en-GB" sz="1000" dirty="0" err="1"/>
                        <a:t>Quốc</a:t>
                      </a:r>
                      <a:r>
                        <a:rPr lang="en-GB" sz="1000" dirty="0"/>
                        <a:t>, </a:t>
                      </a:r>
                      <a:r>
                        <a:rPr lang="en-GB" sz="1000" dirty="0" err="1"/>
                        <a:t>Thái</a:t>
                      </a:r>
                      <a:r>
                        <a:rPr lang="en-GB" sz="1000" dirty="0"/>
                        <a:t> Lan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Ấn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, Indonesia, PRC, Philippines,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Thái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Lan, </a:t>
                      </a:r>
                      <a:r>
                        <a:rPr lang="en-GB" sz="1000" b="1" dirty="0" err="1">
                          <a:solidFill>
                            <a:schemeClr val="accent2"/>
                          </a:solidFill>
                        </a:rPr>
                        <a:t>Việt</a:t>
                      </a:r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 Nam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388528"/>
                  </a:ext>
                </a:extLst>
              </a:tr>
              <a:tr h="382670">
                <a:tc>
                  <a:txBody>
                    <a:bodyPr/>
                    <a:lstStyle/>
                    <a:p>
                      <a:pPr algn="l"/>
                      <a:r>
                        <a:rPr lang="en-GB" sz="1000" dirty="0" err="1"/>
                        <a:t>Thông</a:t>
                      </a:r>
                      <a:r>
                        <a:rPr lang="en-GB" sz="1000" dirty="0"/>
                        <a:t> tin </a:t>
                      </a:r>
                      <a:r>
                        <a:rPr lang="en-GB" sz="1000" dirty="0" err="1"/>
                        <a:t>và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truyền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thông</a:t>
                      </a:r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/>
                        <a:t>Indonesia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Indonesia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96434"/>
                  </a:ext>
                </a:extLst>
              </a:tr>
              <a:tr h="7352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err="1"/>
                        <a:t>Hạ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tầng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xã</a:t>
                      </a:r>
                      <a:r>
                        <a:rPr lang="en-GB" sz="1000" dirty="0"/>
                        <a:t> </a:t>
                      </a:r>
                      <a:r>
                        <a:rPr lang="en-GB" sz="1000" dirty="0" err="1"/>
                        <a:t>hội</a:t>
                      </a:r>
                      <a:endParaRPr lang="en-GB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Kazakhstan (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giáo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dục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), Pakistan, Philippines, </a:t>
                      </a:r>
                      <a:r>
                        <a:rPr lang="en-GB" sz="1000" b="1" dirty="0" err="1">
                          <a:solidFill>
                            <a:schemeClr val="accent2"/>
                          </a:solidFill>
                        </a:rPr>
                        <a:t>Việt</a:t>
                      </a:r>
                      <a:r>
                        <a:rPr lang="en-GB" sz="1000" b="1" dirty="0">
                          <a:solidFill>
                            <a:schemeClr val="accent2"/>
                          </a:solidFill>
                        </a:rPr>
                        <a:t> Nam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chỉ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ph</a:t>
                      </a:r>
                      <a:r>
                        <a:rPr lang="vi-VN" sz="1000" dirty="0">
                          <a:solidFill>
                            <a:schemeClr val="tx1"/>
                          </a:solidFill>
                        </a:rPr>
                        <a:t>ư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ơng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thức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000" dirty="0" err="1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ức</a:t>
                      </a:r>
                      <a:r>
                        <a:rPr lang="en-GB" sz="1000" dirty="0">
                          <a:solidFill>
                            <a:schemeClr val="tx1"/>
                          </a:solidFill>
                        </a:rPr>
                        <a:t> BLT, BTL)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556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54BC07-56DE-4B8B-803B-76AC7049B421}"/>
              </a:ext>
            </a:extLst>
          </p:cNvPr>
          <p:cNvSpPr txBox="1"/>
          <p:nvPr/>
        </p:nvSpPr>
        <p:spPr>
          <a:xfrm>
            <a:off x="5860472" y="5597117"/>
            <a:ext cx="3696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i="1" dirty="0" err="1"/>
              <a:t>Nguồn</a:t>
            </a:r>
            <a:r>
              <a:rPr lang="en-GB" sz="1050" b="1" i="1" dirty="0"/>
              <a:t>: </a:t>
            </a:r>
            <a:r>
              <a:rPr lang="en-GB" sz="1050" b="1" dirty="0" err="1"/>
              <a:t>Chuyển</a:t>
            </a:r>
            <a:r>
              <a:rPr lang="en-GB" sz="1050" b="1" dirty="0"/>
              <a:t> </a:t>
            </a:r>
            <a:r>
              <a:rPr lang="en-GB" sz="1050" b="1" dirty="0" err="1"/>
              <a:t>thể</a:t>
            </a:r>
            <a:r>
              <a:rPr lang="en-GB" sz="1050" b="1" dirty="0"/>
              <a:t> t</a:t>
            </a:r>
            <a:r>
              <a:rPr lang="en-US" sz="1050" b="1" dirty="0"/>
              <a:t>ừ </a:t>
            </a:r>
            <a:r>
              <a:rPr lang="en-GB" sz="1050" b="1" i="1" dirty="0"/>
              <a:t>ADB PPP Monitor, Second Edition,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B0D6D8-3F64-45B4-9D60-45D7AD6CB03A}"/>
              </a:ext>
            </a:extLst>
          </p:cNvPr>
          <p:cNvSpPr txBox="1"/>
          <p:nvPr/>
        </p:nvSpPr>
        <p:spPr>
          <a:xfrm>
            <a:off x="324481" y="5588191"/>
            <a:ext cx="171874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 </a:t>
            </a:r>
            <a:r>
              <a:rPr lang="en-US" sz="1050" i="1" dirty="0" err="1">
                <a:solidFill>
                  <a:srgbClr val="2055A1"/>
                </a:solidFill>
              </a:rPr>
              <a:t>Hết</a:t>
            </a:r>
            <a:r>
              <a:rPr lang="en-US" sz="1050" i="1" dirty="0">
                <a:solidFill>
                  <a:srgbClr val="2055A1"/>
                </a:solidFill>
              </a:rPr>
              <a:t> </a:t>
            </a:r>
            <a:r>
              <a:rPr lang="en-US" sz="1050" i="1" dirty="0" err="1">
                <a:solidFill>
                  <a:srgbClr val="2055A1"/>
                </a:solidFill>
              </a:rPr>
              <a:t>hạn</a:t>
            </a:r>
            <a:r>
              <a:rPr lang="en-US" sz="1050" i="1" dirty="0">
                <a:solidFill>
                  <a:srgbClr val="2055A1"/>
                </a:solidFill>
              </a:rPr>
              <a:t> </a:t>
            </a:r>
            <a:r>
              <a:rPr lang="en-US" sz="1050" i="1" dirty="0" err="1">
                <a:solidFill>
                  <a:srgbClr val="2055A1"/>
                </a:solidFill>
              </a:rPr>
              <a:t>vào</a:t>
            </a:r>
            <a:r>
              <a:rPr lang="en-US" sz="1050" i="1" dirty="0">
                <a:solidFill>
                  <a:srgbClr val="2055A1"/>
                </a:solidFill>
              </a:rPr>
              <a:t> </a:t>
            </a:r>
            <a:r>
              <a:rPr lang="en-US" sz="1050" i="1" dirty="0" err="1">
                <a:solidFill>
                  <a:srgbClr val="2055A1"/>
                </a:solidFill>
              </a:rPr>
              <a:t>tháng</a:t>
            </a:r>
            <a:r>
              <a:rPr lang="en-US" sz="1050" i="1" dirty="0">
                <a:solidFill>
                  <a:srgbClr val="2055A1"/>
                </a:solidFill>
              </a:rPr>
              <a:t> 3/2020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4EBE99-792D-4CD1-B6A9-6AA7EE91C006}"/>
              </a:ext>
            </a:extLst>
          </p:cNvPr>
          <p:cNvSpPr txBox="1"/>
          <p:nvPr/>
        </p:nvSpPr>
        <p:spPr>
          <a:xfrm>
            <a:off x="414336" y="5901806"/>
            <a:ext cx="8929689" cy="400110"/>
          </a:xfrm>
          <a:prstGeom prst="rect">
            <a:avLst/>
          </a:prstGeom>
          <a:solidFill>
            <a:srgbClr val="2055A1"/>
          </a:solidFill>
        </p:spPr>
        <p:txBody>
          <a:bodyPr wrap="square" rtlCol="0">
            <a:spAutoFit/>
          </a:bodyPr>
          <a:lstStyle/>
          <a:p>
            <a:pPr marL="60325" lvl="1" indent="0"/>
            <a:r>
              <a:rPr lang="en-US" sz="2000" i="1" dirty="0">
                <a:solidFill>
                  <a:srgbClr val="FFFFFF"/>
                </a:solidFill>
                <a:latin typeface="Avenir Next Medium"/>
              </a:rPr>
              <a:t>Vietnam seems to have many of the elements, so what are we missing?</a:t>
            </a:r>
            <a:endParaRPr lang="nl-BE" sz="2000" i="1" dirty="0">
              <a:solidFill>
                <a:srgbClr val="FFFFFF"/>
              </a:solidFill>
              <a:latin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30069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E73AB0-16F6-47BE-8CE2-287FA2BA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682443-7336-49E3-9507-7979985DF9A1}"/>
              </a:ext>
            </a:extLst>
          </p:cNvPr>
          <p:cNvSpPr txBox="1">
            <a:spLocks/>
          </p:cNvSpPr>
          <p:nvPr/>
        </p:nvSpPr>
        <p:spPr>
          <a:xfrm>
            <a:off x="414252" y="1586635"/>
            <a:ext cx="8567824" cy="34778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Arial"/>
              <a:buChar char="•"/>
              <a:defRPr sz="2000">
                <a:solidFill>
                  <a:srgbClr val="2055A1"/>
                </a:solidFill>
                <a:latin typeface="Avenir Next Medium"/>
                <a:cs typeface="Avenir Next Medium"/>
              </a:defRPr>
            </a:lvl1pPr>
            <a:lvl2pPr marL="742950" lvl="1" indent="-285750">
              <a:buFont typeface="Arial"/>
              <a:buChar char="•"/>
              <a:defRPr sz="2000">
                <a:latin typeface="Avenir Next Medium"/>
              </a:defRPr>
            </a:lvl2pPr>
            <a:lvl3pPr marL="92868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Chuẩn</a:t>
            </a:r>
            <a:r>
              <a:rPr lang="en-GB" dirty="0"/>
              <a:t> </a:t>
            </a:r>
            <a:r>
              <a:rPr lang="en-GB" dirty="0" err="1"/>
              <a:t>bị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triển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d</a:t>
            </a:r>
            <a:r>
              <a:rPr lang="en-US" dirty="0"/>
              <a:t>ự </a:t>
            </a:r>
            <a:r>
              <a:rPr lang="en-US" dirty="0" err="1"/>
              <a:t>án</a:t>
            </a:r>
            <a:r>
              <a:rPr lang="en-US" dirty="0"/>
              <a:t> PPP</a:t>
            </a:r>
            <a:r>
              <a:rPr lang="en-GB" dirty="0"/>
              <a:t>: Indonesia</a:t>
            </a:r>
          </a:p>
          <a:p>
            <a:pPr marL="0" indent="0">
              <a:buNone/>
            </a:pPr>
            <a:r>
              <a:rPr lang="en-GB" dirty="0"/>
              <a:t>	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tang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Giảm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</a:t>
            </a:r>
            <a:r>
              <a:rPr lang="en-GB" dirty="0" err="1"/>
              <a:t>ro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s</a:t>
            </a:r>
            <a:r>
              <a:rPr lang="en-US" dirty="0"/>
              <a:t>ử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c</a:t>
            </a:r>
            <a:r>
              <a:rPr lang="vi-VN" dirty="0"/>
              <a:t>ư</a:t>
            </a:r>
            <a:r>
              <a:rPr lang="en-US" dirty="0" err="1"/>
              <a:t>ờng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GB" dirty="0"/>
              <a:t>: </a:t>
            </a:r>
            <a:r>
              <a:rPr lang="en-GB" dirty="0" err="1"/>
              <a:t>Thổ</a:t>
            </a:r>
            <a:r>
              <a:rPr lang="en-GB" dirty="0"/>
              <a:t> </a:t>
            </a:r>
            <a:r>
              <a:rPr lang="en-GB" dirty="0" err="1"/>
              <a:t>Nhĩ</a:t>
            </a:r>
            <a:r>
              <a:rPr lang="en-GB" dirty="0"/>
              <a:t> </a:t>
            </a:r>
            <a:r>
              <a:rPr lang="en-GB" dirty="0" err="1"/>
              <a:t>Kỳ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c</a:t>
            </a:r>
            <a:r>
              <a:rPr lang="en-GB" dirty="0"/>
              <a:t>am </a:t>
            </a:r>
            <a:r>
              <a:rPr lang="en-GB" dirty="0" err="1"/>
              <a:t>kết</a:t>
            </a:r>
            <a:r>
              <a:rPr lang="en-GB" dirty="0"/>
              <a:t> </a:t>
            </a:r>
            <a:r>
              <a:rPr lang="en-GB" dirty="0" err="1"/>
              <a:t>giả</a:t>
            </a:r>
            <a:r>
              <a:rPr lang="en-GB" dirty="0"/>
              <a:t> </a:t>
            </a:r>
            <a:r>
              <a:rPr lang="en-GB" dirty="0" err="1"/>
              <a:t>định</a:t>
            </a:r>
            <a:r>
              <a:rPr lang="en-GB" dirty="0"/>
              <a:t> n</a:t>
            </a:r>
            <a:r>
              <a:rPr lang="en-US" dirty="0"/>
              <a:t>ợ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Quản</a:t>
            </a:r>
            <a:r>
              <a:rPr lang="en-GB" dirty="0"/>
              <a:t> </a:t>
            </a:r>
            <a:r>
              <a:rPr lang="en-GB" dirty="0" err="1"/>
              <a:t>lý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</a:t>
            </a:r>
            <a:r>
              <a:rPr lang="en-GB" dirty="0" err="1"/>
              <a:t>ro</a:t>
            </a:r>
            <a:r>
              <a:rPr lang="en-GB" dirty="0"/>
              <a:t> c</a:t>
            </a:r>
            <a:r>
              <a:rPr lang="vi-VN" dirty="0"/>
              <a:t>ơ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hạ</a:t>
            </a:r>
            <a:r>
              <a:rPr lang="en-US" dirty="0"/>
              <a:t> </a:t>
            </a:r>
            <a:r>
              <a:rPr lang="en-US" dirty="0" err="1"/>
              <a:t>tầng</a:t>
            </a:r>
            <a:r>
              <a:rPr lang="en-GB" dirty="0"/>
              <a:t>: </a:t>
            </a:r>
            <a:r>
              <a:rPr lang="en-GB" dirty="0" err="1"/>
              <a:t>Ấn</a:t>
            </a:r>
            <a:r>
              <a:rPr lang="en-GB" dirty="0"/>
              <a:t> </a:t>
            </a:r>
            <a:r>
              <a:rPr lang="en-GB" dirty="0" err="1"/>
              <a:t>Độ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Cơ</a:t>
            </a:r>
            <a:r>
              <a:rPr lang="en-GB" dirty="0"/>
              <a:t> </a:t>
            </a:r>
            <a:r>
              <a:rPr lang="en-GB" dirty="0" err="1"/>
              <a:t>chế</a:t>
            </a:r>
            <a:r>
              <a:rPr lang="en-GB" dirty="0"/>
              <a:t> chia </a:t>
            </a:r>
            <a:r>
              <a:rPr lang="en-GB" dirty="0" err="1"/>
              <a:t>sẻ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do </a:t>
            </a:r>
            <a:r>
              <a:rPr lang="en-GB" dirty="0" err="1"/>
              <a:t>theo</a:t>
            </a:r>
            <a:r>
              <a:rPr lang="en-GB" dirty="0"/>
              <a:t> </a:t>
            </a:r>
            <a:r>
              <a:rPr lang="en-GB" dirty="0" err="1"/>
              <a:t>mục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để</a:t>
            </a:r>
            <a:r>
              <a:rPr lang="en-GB" dirty="0"/>
              <a:t> 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US" dirty="0" err="1"/>
              <a:t>ứng</a:t>
            </a:r>
            <a:r>
              <a:rPr lang="en-US" dirty="0"/>
              <a:t> 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ngành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Quản</a:t>
            </a:r>
            <a:r>
              <a:rPr lang="en-GB" dirty="0"/>
              <a:t> </a:t>
            </a:r>
            <a:r>
              <a:rPr lang="en-GB" dirty="0" err="1"/>
              <a:t>trị</a:t>
            </a:r>
            <a:r>
              <a:rPr lang="en-GB" dirty="0"/>
              <a:t> PPP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quy</a:t>
            </a:r>
            <a:r>
              <a:rPr lang="en-GB" dirty="0"/>
              <a:t>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minh</a:t>
            </a:r>
            <a:r>
              <a:rPr lang="en-GB" dirty="0"/>
              <a:t> </a:t>
            </a:r>
            <a:r>
              <a:rPr lang="en-GB" dirty="0" err="1"/>
              <a:t>bạch</a:t>
            </a:r>
            <a:r>
              <a:rPr lang="en-GB" dirty="0"/>
              <a:t>: </a:t>
            </a:r>
            <a:r>
              <a:rPr lang="en-GB" dirty="0" err="1"/>
              <a:t>Hàn</a:t>
            </a:r>
            <a:r>
              <a:rPr lang="en-GB" dirty="0"/>
              <a:t> </a:t>
            </a:r>
            <a:r>
              <a:rPr lang="en-GB" dirty="0" err="1"/>
              <a:t>Quốc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err="1"/>
              <a:t>Đáp</a:t>
            </a:r>
            <a:r>
              <a:rPr lang="en-GB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khu</a:t>
            </a:r>
            <a:r>
              <a:rPr lang="en-US" dirty="0"/>
              <a:t> </a:t>
            </a:r>
            <a:r>
              <a:rPr lang="en-US" dirty="0" err="1"/>
              <a:t>vực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ích</a:t>
            </a:r>
            <a:r>
              <a:rPr lang="en-US" dirty="0"/>
              <a:t> </a:t>
            </a:r>
            <a:r>
              <a:rPr lang="en-US" dirty="0" err="1"/>
              <a:t>công</a:t>
            </a:r>
            <a:endParaRPr lang="en-GB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D6AF874C-1BCE-4263-8CCA-C19C03290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0"/>
            <a:ext cx="8929688" cy="635993"/>
          </a:xfrm>
        </p:spPr>
        <p:txBody>
          <a:bodyPr/>
          <a:lstStyle/>
          <a:p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br>
              <a:rPr lang="en-US" dirty="0"/>
            </a:br>
            <a:r>
              <a:rPr lang="en-US" dirty="0" err="1"/>
              <a:t>Nghiên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8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562A68-7CB9-4EFE-8DBB-AC1F5EB93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D5586-D159-9B40-BE19-C4A3F3FE4980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F84A38-468F-48AA-9DB2-40A23113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4" y="476250"/>
            <a:ext cx="8929688" cy="635993"/>
          </a:xfrm>
        </p:spPr>
        <p:txBody>
          <a:bodyPr/>
          <a:lstStyle/>
          <a:p>
            <a:r>
              <a:rPr lang="en-US" dirty="0"/>
              <a:t>Indonesia</a:t>
            </a:r>
            <a:br>
              <a:rPr lang="en-US" dirty="0"/>
            </a:br>
            <a:r>
              <a:rPr lang="en-GB" dirty="0"/>
              <a:t>C</a:t>
            </a:r>
            <a:r>
              <a:rPr lang="en-US" dirty="0"/>
              <a:t>ơ </a:t>
            </a:r>
            <a:r>
              <a:rPr lang="en-US" dirty="0" err="1"/>
              <a:t>chế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rủi</a:t>
            </a:r>
            <a:r>
              <a:rPr lang="en-US" dirty="0"/>
              <a:t> </a:t>
            </a:r>
            <a:r>
              <a:rPr lang="en-US" dirty="0" err="1"/>
              <a:t>ro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F80A81-A1AD-4521-8D3B-3D86C7918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7179538"/>
              </p:ext>
            </p:extLst>
          </p:nvPr>
        </p:nvGraphicFramePr>
        <p:xfrm>
          <a:off x="415924" y="3749327"/>
          <a:ext cx="5122026" cy="247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3E4578D-FBE1-4392-845C-8FA80DA6657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863" r="2939"/>
          <a:stretch/>
        </p:blipFill>
        <p:spPr>
          <a:xfrm>
            <a:off x="5669281" y="1508627"/>
            <a:ext cx="3782291" cy="1759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961162-7BE6-45D8-B5F6-30A5BF42802C}"/>
              </a:ext>
            </a:extLst>
          </p:cNvPr>
          <p:cNvSpPr txBox="1">
            <a:spLocks/>
          </p:cNvSpPr>
          <p:nvPr/>
        </p:nvSpPr>
        <p:spPr>
          <a:xfrm>
            <a:off x="415924" y="1231628"/>
            <a:ext cx="5231460" cy="2398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31775" indent="-231775" algn="l" defTabSz="74295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accent5"/>
              </a:buClr>
              <a:buSzPct val="100000"/>
              <a:buFont typeface="System Font Regular"/>
              <a:buChar char="●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57175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System Font Regular"/>
              <a:buChar char="−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stem Font Regular"/>
              <a:buNone/>
            </a:pPr>
            <a:r>
              <a:rPr lang="en-GB" sz="1800" b="1" dirty="0" err="1">
                <a:solidFill>
                  <a:srgbClr val="002060"/>
                </a:solidFill>
              </a:rPr>
              <a:t>Nhu</a:t>
            </a: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err="1">
                <a:solidFill>
                  <a:srgbClr val="002060"/>
                </a:solidFill>
              </a:rPr>
              <a:t>cầu</a:t>
            </a:r>
            <a:r>
              <a:rPr lang="en-GB" sz="1800" b="1" dirty="0">
                <a:solidFill>
                  <a:srgbClr val="002060"/>
                </a:solidFill>
              </a:rPr>
              <a:t> c</a:t>
            </a:r>
            <a:r>
              <a:rPr lang="en-US" sz="1800" b="1" dirty="0">
                <a:solidFill>
                  <a:srgbClr val="002060"/>
                </a:solidFill>
              </a:rPr>
              <a:t>ơ </a:t>
            </a:r>
            <a:r>
              <a:rPr lang="en-US" sz="1800" b="1" dirty="0" err="1">
                <a:solidFill>
                  <a:srgbClr val="002060"/>
                </a:solidFill>
              </a:rPr>
              <a:t>sở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hạ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tầng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rất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lớn</a:t>
            </a:r>
            <a:r>
              <a:rPr lang="en-US" sz="1800" b="1" dirty="0">
                <a:solidFill>
                  <a:srgbClr val="002060"/>
                </a:solidFill>
              </a:rPr>
              <a:t> so </a:t>
            </a:r>
            <a:r>
              <a:rPr lang="en-US" sz="1800" b="1" dirty="0" err="1">
                <a:solidFill>
                  <a:srgbClr val="002060"/>
                </a:solidFill>
              </a:rPr>
              <a:t>với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khả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năng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tài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chính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hạn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chế</a:t>
            </a:r>
            <a:r>
              <a:rPr lang="en-GB" sz="1800" b="1" dirty="0">
                <a:solidFill>
                  <a:srgbClr val="002060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Thu </a:t>
            </a:r>
            <a:r>
              <a:rPr lang="en-GB" dirty="0" err="1"/>
              <a:t>thuế</a:t>
            </a:r>
            <a:r>
              <a:rPr lang="en-GB" dirty="0"/>
              <a:t> </a:t>
            </a:r>
            <a:r>
              <a:rPr lang="en-GB" dirty="0" err="1"/>
              <a:t>thấp</a:t>
            </a: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/>
              <a:t>Hạn</a:t>
            </a:r>
            <a:r>
              <a:rPr lang="en-GB" dirty="0"/>
              <a:t> </a:t>
            </a:r>
            <a:r>
              <a:rPr lang="en-GB" dirty="0" err="1"/>
              <a:t>chế</a:t>
            </a:r>
            <a:r>
              <a:rPr lang="en-GB" dirty="0"/>
              <a:t> </a:t>
            </a:r>
            <a:r>
              <a:rPr lang="en-GB" dirty="0" err="1"/>
              <a:t>hiến</a:t>
            </a:r>
            <a:r>
              <a:rPr lang="en-GB" dirty="0"/>
              <a:t> </a:t>
            </a:r>
            <a:r>
              <a:rPr lang="en-GB" dirty="0" err="1"/>
              <a:t>pháp</a:t>
            </a:r>
            <a:r>
              <a:rPr lang="en-GB" dirty="0"/>
              <a:t> </a:t>
            </a:r>
            <a:r>
              <a:rPr lang="en-GB" dirty="0" err="1"/>
              <a:t>về</a:t>
            </a:r>
            <a:r>
              <a:rPr lang="en-GB" dirty="0"/>
              <a:t> </a:t>
            </a:r>
            <a:r>
              <a:rPr lang="en-GB" dirty="0" err="1"/>
              <a:t>thâm</a:t>
            </a:r>
            <a:r>
              <a:rPr lang="en-GB" dirty="0"/>
              <a:t> </a:t>
            </a:r>
            <a:r>
              <a:rPr lang="en-GB" dirty="0" err="1"/>
              <a:t>hụt</a:t>
            </a:r>
            <a:r>
              <a:rPr lang="en-GB" dirty="0"/>
              <a:t> </a:t>
            </a:r>
            <a:r>
              <a:rPr lang="en-GB" dirty="0" err="1"/>
              <a:t>tối</a:t>
            </a:r>
            <a:r>
              <a:rPr lang="en-GB" dirty="0"/>
              <a:t> </a:t>
            </a:r>
            <a:r>
              <a:rPr lang="en-GB" dirty="0" err="1"/>
              <a:t>đa</a:t>
            </a:r>
            <a:r>
              <a:rPr lang="en-GB" dirty="0"/>
              <a:t> (3% GDP)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nợ</a:t>
            </a:r>
            <a:r>
              <a:rPr lang="en-GB" dirty="0"/>
              <a:t> </a:t>
            </a:r>
            <a:r>
              <a:rPr lang="en-GB" dirty="0" err="1"/>
              <a:t>công</a:t>
            </a:r>
            <a:r>
              <a:rPr lang="en-GB" dirty="0"/>
              <a:t> (60% GDP).</a:t>
            </a:r>
          </a:p>
          <a:p>
            <a:pPr marL="0" indent="0">
              <a:buNone/>
            </a:pPr>
            <a:r>
              <a:rPr lang="en-GB" sz="1800" b="1" dirty="0" err="1">
                <a:solidFill>
                  <a:srgbClr val="002060"/>
                </a:solidFill>
              </a:rPr>
              <a:t>Tìm</a:t>
            </a: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err="1">
                <a:solidFill>
                  <a:srgbClr val="002060"/>
                </a:solidFill>
              </a:rPr>
              <a:t>kiếm</a:t>
            </a: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GB" sz="1800" b="1" dirty="0" err="1">
                <a:solidFill>
                  <a:srgbClr val="002060"/>
                </a:solidFill>
              </a:rPr>
              <a:t>các</a:t>
            </a:r>
            <a:r>
              <a:rPr lang="en-GB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ưu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đãi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tốt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hơn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và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sắp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xếp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thể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chế</a:t>
            </a:r>
            <a:r>
              <a:rPr lang="en-GB" sz="1800" b="1" dirty="0">
                <a:solidFill>
                  <a:srgbClr val="002060"/>
                </a:solidFill>
              </a:rPr>
              <a:t>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Khung chính sách PPP trước đây liên quan đến một số đơn vị khác nhau trong chính phủ, với vai trò tối thiểu của Bộ Tài chính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Bắt đầu từ khoảng năm 2009, Bộ Tài chính bước vào để có vai trò lớn hơn trong quy trình PPP.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F5BE3-4F8C-4581-819E-035549D08694}"/>
              </a:ext>
            </a:extLst>
          </p:cNvPr>
          <p:cNvSpPr txBox="1"/>
          <p:nvPr/>
        </p:nvSpPr>
        <p:spPr>
          <a:xfrm>
            <a:off x="5689600" y="1231628"/>
            <a:ext cx="3922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D</a:t>
            </a:r>
            <a:r>
              <a:rPr lang="en-US" sz="1200" b="1" i="1" dirty="0"/>
              <a:t>ự </a:t>
            </a:r>
            <a:r>
              <a:rPr lang="en-US" sz="1200" b="1" i="1" dirty="0" err="1"/>
              <a:t>án</a:t>
            </a:r>
            <a:r>
              <a:rPr lang="en-US" sz="1200" b="1" i="1" dirty="0"/>
              <a:t> </a:t>
            </a:r>
            <a:r>
              <a:rPr lang="en-GB" sz="1200" b="1" i="1" dirty="0"/>
              <a:t>PPP, </a:t>
            </a:r>
            <a:r>
              <a:rPr lang="en-GB" sz="1200" b="1" i="1" dirty="0" err="1"/>
              <a:t>hoàn</a:t>
            </a:r>
            <a:r>
              <a:rPr lang="en-GB" sz="1200" b="1" i="1" dirty="0"/>
              <a:t> </a:t>
            </a:r>
            <a:r>
              <a:rPr lang="en-GB" sz="1200" b="1" i="1" dirty="0" err="1"/>
              <a:t>thành</a:t>
            </a:r>
            <a:r>
              <a:rPr lang="en-GB" sz="1200" b="1" i="1" dirty="0"/>
              <a:t> </a:t>
            </a:r>
            <a:r>
              <a:rPr lang="en-GB" sz="1200" b="1" i="1" dirty="0" err="1"/>
              <a:t>thu</a:t>
            </a:r>
            <a:r>
              <a:rPr lang="en-GB" sz="1200" b="1" i="1" dirty="0"/>
              <a:t> </a:t>
            </a:r>
            <a:r>
              <a:rPr lang="en-GB" sz="1200" b="1" i="1" dirty="0" err="1"/>
              <a:t>xếp</a:t>
            </a:r>
            <a:r>
              <a:rPr lang="en-GB" sz="1200" b="1" i="1" dirty="0"/>
              <a:t> </a:t>
            </a:r>
            <a:r>
              <a:rPr lang="en-GB" sz="1200" b="1" i="1" dirty="0" err="1"/>
              <a:t>tài</a:t>
            </a:r>
            <a:r>
              <a:rPr lang="en-GB" sz="1200" b="1" i="1" dirty="0"/>
              <a:t> </a:t>
            </a:r>
            <a:r>
              <a:rPr lang="en-GB" sz="1200" b="1" i="1" dirty="0" err="1"/>
              <a:t>chính</a:t>
            </a:r>
            <a:r>
              <a:rPr lang="en-GB" sz="1200" b="1" i="1" dirty="0"/>
              <a:t> (1990-2017)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F5A82-061A-4610-9A6A-94070CC428AA}"/>
              </a:ext>
            </a:extLst>
          </p:cNvPr>
          <p:cNvSpPr txBox="1"/>
          <p:nvPr/>
        </p:nvSpPr>
        <p:spPr>
          <a:xfrm>
            <a:off x="5965671" y="3239391"/>
            <a:ext cx="3464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 err="1"/>
              <a:t>Nguồn</a:t>
            </a:r>
            <a:r>
              <a:rPr lang="en-GB" sz="900" i="1" dirty="0"/>
              <a:t>: ADB PPP Monitor, Second Edition, 2019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AD3071-3A62-42FC-9731-2C9DA8C3619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1393" b="26007"/>
          <a:stretch/>
        </p:blipFill>
        <p:spPr>
          <a:xfrm>
            <a:off x="5647384" y="4097263"/>
            <a:ext cx="3805310" cy="16854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AF4E2E-6F1D-473A-977D-F0114DBA12C4}"/>
              </a:ext>
            </a:extLst>
          </p:cNvPr>
          <p:cNvSpPr txBox="1"/>
          <p:nvPr/>
        </p:nvSpPr>
        <p:spPr>
          <a:xfrm>
            <a:off x="6026072" y="3854705"/>
            <a:ext cx="3464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/>
              <a:t>D</a:t>
            </a:r>
            <a:r>
              <a:rPr lang="en-US" sz="1200" b="1" i="1" dirty="0"/>
              <a:t>ự </a:t>
            </a:r>
            <a:r>
              <a:rPr lang="en-US" sz="1200" b="1" i="1" dirty="0" err="1"/>
              <a:t>án</a:t>
            </a:r>
            <a:r>
              <a:rPr lang="en-US" sz="1200" b="1" i="1" dirty="0"/>
              <a:t> </a:t>
            </a:r>
            <a:r>
              <a:rPr lang="en-GB" sz="1200" b="1" i="1" dirty="0"/>
              <a:t>PPP </a:t>
            </a:r>
            <a:r>
              <a:rPr lang="en-GB" sz="1200" b="1" i="1" dirty="0" err="1"/>
              <a:t>hoàn</a:t>
            </a:r>
            <a:r>
              <a:rPr lang="en-GB" sz="1200" b="1" i="1" dirty="0"/>
              <a:t> </a:t>
            </a:r>
            <a:r>
              <a:rPr lang="en-GB" sz="1200" b="1" i="1" dirty="0" err="1"/>
              <a:t>thành</a:t>
            </a:r>
            <a:r>
              <a:rPr lang="en-GB" sz="1200" b="1" i="1" dirty="0"/>
              <a:t> </a:t>
            </a:r>
            <a:r>
              <a:rPr lang="en-GB" sz="1200" b="1" i="1" dirty="0" err="1"/>
              <a:t>theo</a:t>
            </a:r>
            <a:r>
              <a:rPr lang="en-GB" sz="1200" b="1" i="1" dirty="0"/>
              <a:t> </a:t>
            </a:r>
            <a:r>
              <a:rPr lang="en-GB" sz="1200" b="1" i="1" dirty="0" err="1"/>
              <a:t>năm</a:t>
            </a:r>
            <a:r>
              <a:rPr lang="en-GB" sz="1200" b="1" i="1" dirty="0"/>
              <a:t> (1990-2017)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75A91C-DE8A-46AB-8C34-FF4A7D192247}"/>
              </a:ext>
            </a:extLst>
          </p:cNvPr>
          <p:cNvSpPr txBox="1"/>
          <p:nvPr/>
        </p:nvSpPr>
        <p:spPr>
          <a:xfrm>
            <a:off x="5881608" y="5772013"/>
            <a:ext cx="34640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i="1" dirty="0"/>
              <a:t>PPIAF Database</a:t>
            </a:r>
          </a:p>
        </p:txBody>
      </p:sp>
    </p:spTree>
    <p:extLst>
      <p:ext uri="{BB962C8B-B14F-4D97-AF65-F5344CB8AC3E}">
        <p14:creationId xmlns:p14="http://schemas.microsoft.com/office/powerpoint/2010/main" val="603109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B-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3CB"/>
      </a:accent1>
      <a:accent2>
        <a:srgbClr val="0059AE"/>
      </a:accent2>
      <a:accent3>
        <a:srgbClr val="A5A5A5"/>
      </a:accent3>
      <a:accent4>
        <a:srgbClr val="476D2C"/>
      </a:accent4>
      <a:accent5>
        <a:srgbClr val="003F79"/>
      </a:accent5>
      <a:accent6>
        <a:srgbClr val="78B84B"/>
      </a:accent6>
      <a:hlink>
        <a:srgbClr val="1C70D4"/>
      </a:hlink>
      <a:folHlink>
        <a:srgbClr val="9535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Metadata xmlns="9a6c3a23-dcc9-4400-98af-1dc40ec2b728" xsi:nil="true"/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OPPP</TermName>
          <TermId xmlns="http://schemas.microsoft.com/office/infopath/2007/PartnerControls">139e1694-2b77-4776-90f0-5c0acfd4a03b</TermId>
        </TermInfo>
      </Terms>
    </j78542b1fffc4a1c84659474212e3133>
    <MediaServiceFastMetadata xmlns="9a6c3a23-dcc9-4400-98af-1dc40ec2b728" xsi:nil="true"/>
    <SharedWithUsers xmlns="1f2d348a-0347-4e04-a304-0f4c620eddaa">
      <UserInfo>
        <DisplayName>Pratish Halady</DisplayName>
        <AccountId>147</AccountId>
        <AccountType/>
      </UserInfo>
      <UserInfo>
        <DisplayName>Rosemary Castillo Ong</DisplayName>
        <AccountId>149</AccountId>
        <AccountType/>
      </UserInfo>
      <UserInfo>
        <DisplayName>Euna Shim</DisplayName>
        <AccountId>132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6847C6721AE146BEC68097F470D609" ma:contentTypeVersion="24" ma:contentTypeDescription="Create a new document." ma:contentTypeScope="" ma:versionID="2bffefd004ae7001cba1aa3e43bb6f44">
  <xsd:schema xmlns:xsd="http://www.w3.org/2001/XMLSchema" xmlns:xs="http://www.w3.org/2001/XMLSchema" xmlns:p="http://schemas.microsoft.com/office/2006/metadata/properties" xmlns:ns2="c1fdd505-2570-46c2-bd04-3e0f2d874cf5" xmlns:ns3="9a6c3a23-dcc9-4400-98af-1dc40ec2b728" xmlns:ns4="1f2d348a-0347-4e04-a304-0f4c620eddaa" targetNamespace="http://schemas.microsoft.com/office/2006/metadata/properties" ma:root="true" ma:fieldsID="113846aa53db425047f9f58ecbced38f" ns2:_="" ns3:_="" ns4:_="">
    <xsd:import namespace="c1fdd505-2570-46c2-bd04-3e0f2d874cf5"/>
    <xsd:import namespace="9a6c3a23-dcc9-4400-98af-1dc40ec2b728"/>
    <xsd:import namespace="1f2d348a-0347-4e04-a304-0f4c620eddaa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4;#OPPP|139e1694-2b77-4776-90f0-5c0acfd4a03b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c3a23-dcc9-4400-98af-1dc40ec2b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fals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fals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d348a-0347-4e04-a304-0f4c620edd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F05086-1655-44CC-8D84-7B5E41B820F1}">
  <ds:schemaRefs>
    <ds:schemaRef ds:uri="http://purl.org/dc/dcmitype/"/>
    <ds:schemaRef ds:uri="c1fdd505-2570-46c2-bd04-3e0f2d874cf5"/>
    <ds:schemaRef ds:uri="http://schemas.microsoft.com/office/2006/documentManagement/types"/>
    <ds:schemaRef ds:uri="http://purl.org/dc/elements/1.1/"/>
    <ds:schemaRef ds:uri="http://schemas.microsoft.com/office/2006/metadata/properties"/>
    <ds:schemaRef ds:uri="1f2d348a-0347-4e04-a304-0f4c620eddaa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a6c3a23-dcc9-4400-98af-1dc40ec2b72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110CA6-AE92-4198-BE7B-F48A5945A8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dd505-2570-46c2-bd04-3e0f2d874cf5"/>
    <ds:schemaRef ds:uri="9a6c3a23-dcc9-4400-98af-1dc40ec2b728"/>
    <ds:schemaRef ds:uri="1f2d348a-0347-4e04-a304-0f4c620edd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19219-5729-41A4-9008-717BDDA64C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21285</TotalTime>
  <Words>2133</Words>
  <Application>Microsoft Office PowerPoint</Application>
  <PresentationFormat>A4 Paper (210x297 mm)</PresentationFormat>
  <Paragraphs>242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AppleMyungjo Regular</vt:lpstr>
      <vt:lpstr>Arial</vt:lpstr>
      <vt:lpstr>Avenir Next Medium</vt:lpstr>
      <vt:lpstr>Calibri</vt:lpstr>
      <vt:lpstr>Calibri Light</vt:lpstr>
      <vt:lpstr>Corbel</vt:lpstr>
      <vt:lpstr>Courier New</vt:lpstr>
      <vt:lpstr>DIN Alternate</vt:lpstr>
      <vt:lpstr>Symbol</vt:lpstr>
      <vt:lpstr>System Font Regular</vt:lpstr>
      <vt:lpstr>Wingdings</vt:lpstr>
      <vt:lpstr>Office Theme</vt:lpstr>
      <vt:lpstr>Hỗ trợ chính phủ cho PPP tại Việt Nam Sự cần thiết của cơ chế chia sẻ rủi ro</vt:lpstr>
      <vt:lpstr>Các công cụ hỗ trợ chính phủ Ví dụ của các nước về cơ chế chia sẻ rủi ro của Chính phủ Các bài học cho Việt Nam</vt:lpstr>
      <vt:lpstr>Các công cụ hỗ trợ của Chính phủ</vt:lpstr>
      <vt:lpstr>Nguyên tắc hỗ trợ Chính phủ:  Khi nào nên sử dụng? Bối cảnh dự án:  Dự án phát triển tốt</vt:lpstr>
      <vt:lpstr>Hỗ trợ chính phủ Ng. cứu tình huống: Dhaka, Bangladesh</vt:lpstr>
      <vt:lpstr>Các công cụ hỗ trợ chính phủ Ví dụ của các nước về cơ chế chia sẻ rủi ro của Chính phủ Các bài học cho Việt Nam</vt:lpstr>
      <vt:lpstr>Chia sẻ rủi ro của Chính phủ Quy định về chia sẻ rủi ro giữa các nước thành viên đang phát triển trong khu vực  (so sánh theo lĩnh vực) </vt:lpstr>
      <vt:lpstr>Cơ chế chia sẻ rủi ro của Chính phủ Nghiên cứu tình huống các nước</vt:lpstr>
      <vt:lpstr>Indonesia Cơ chế chia sẻ rủi ro đa dạng và tăng vai trò của Bộ Tài Chính</vt:lpstr>
      <vt:lpstr>Thổ Nhĩ Kỳ Giảm rủi ro cho PPP: Cơ chế chia sẻ rủi ro hợp tác, mục tiêu và minh bạch</vt:lpstr>
      <vt:lpstr>Chương trình PPP y tế của Thổ Nhĩ Kỳ Thanh toán đều trên cơ sở chất lượng dịch vụ: Bộ Y tế (MOH) Thổ Nhĩ Kỳ</vt:lpstr>
      <vt:lpstr>Ấn Độ Cơ chế chia sẻ rủi ro theo mục tiêu để tăng niềm tin của nhà đầu tư cho các ngành</vt:lpstr>
      <vt:lpstr>Hàn Quốc Đáp ứng các quan tâm của khu vực tư nhân mà vấn bảo vệ được lợi ích công</vt:lpstr>
      <vt:lpstr>Các công cụ hỗ trợ chính phủ Ví dụ của các nước về cơ chế chia sẻ rủi ro của Chính phủ Các bài học cho Việt Nam</vt:lpstr>
      <vt:lpstr>Cơ chế chia sẻ rủi ro của Chính phủ:  Khi nào sử dụng? Các bài học cho Việt Nam:  Quan điểm về chia sẻ rủi ro</vt:lpstr>
      <vt:lpstr>Cơ chế chia sẻ rủi ro của Chính phủ Các bài học cho Việt Nam:  Áp dụng cho Luật PPP</vt:lpstr>
      <vt:lpstr>Cơ chế chia sẻ rủi ro của Chính phủ về PPP Câu hỏi và thảo luận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OPPP Transaction Advisory Services</dc:title>
  <dc:creator>J T</dc:creator>
  <cp:lastModifiedBy>Trung Nguyen</cp:lastModifiedBy>
  <cp:revision>313</cp:revision>
  <cp:lastPrinted>2019-08-21T09:47:39Z</cp:lastPrinted>
  <dcterms:created xsi:type="dcterms:W3CDTF">2019-05-05T14:16:05Z</dcterms:created>
  <dcterms:modified xsi:type="dcterms:W3CDTF">2019-08-23T04:17:55Z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0x010100DF6847C6721AE146BEC68097F470D609</vt:lpwstr>
  </property>
  <property fmtid="{D5CDD505-2E9C-101B-9397-08002B2CF9AE}" pid="3" name="TaxCatchAll">
    <vt:lpwstr>4;#OPPP|139e1694-2b77-4776-90f0-5c0acfd4a03b</vt:lpwstr>
  </property>
  <property fmtid="{D5CDD505-2E9C-101B-9397-08002B2CF9AE}" pid="4" name="ADBContentGroup">
    <vt:lpwstr>4;#OPPP|139e1694-2b77-4776-90f0-5c0acfd4a03b</vt:lpwstr>
  </property>
</Properties>
</file>